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9"/>
  </p:notesMasterIdLst>
  <p:sldIdLst>
    <p:sldId id="262" r:id="rId2"/>
    <p:sldId id="299" r:id="rId3"/>
    <p:sldId id="285" r:id="rId4"/>
    <p:sldId id="286" r:id="rId5"/>
    <p:sldId id="287" r:id="rId6"/>
    <p:sldId id="274" r:id="rId7"/>
    <p:sldId id="292" r:id="rId8"/>
    <p:sldId id="293" r:id="rId9"/>
    <p:sldId id="297" r:id="rId10"/>
    <p:sldId id="273" r:id="rId11"/>
    <p:sldId id="301" r:id="rId12"/>
    <p:sldId id="300" r:id="rId13"/>
    <p:sldId id="295" r:id="rId14"/>
    <p:sldId id="294" r:id="rId15"/>
    <p:sldId id="296" r:id="rId16"/>
    <p:sldId id="298" r:id="rId17"/>
    <p:sldId id="290" r:id="rId18"/>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A17D"/>
    <a:srgbClr val="FFBF09"/>
    <a:srgbClr val="FF9900"/>
    <a:srgbClr val="D28F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503" autoAdjust="0"/>
  </p:normalViewPr>
  <p:slideViewPr>
    <p:cSldViewPr snapToGrid="0">
      <p:cViewPr varScale="1">
        <p:scale>
          <a:sx n="93" d="100"/>
          <a:sy n="93" d="100"/>
        </p:scale>
        <p:origin x="16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慎太郎 吉田" userId="f4023954241c2214" providerId="LiveId" clId="{4B406255-5386-4485-B1C9-A01A6735685E}"/>
    <pc:docChg chg="modSld">
      <pc:chgData name="慎太郎 吉田" userId="f4023954241c2214" providerId="LiveId" clId="{4B406255-5386-4485-B1C9-A01A6735685E}" dt="2024-11-25T01:10:59.690" v="40"/>
      <pc:docMkLst>
        <pc:docMk/>
      </pc:docMkLst>
      <pc:sldChg chg="modSp mod">
        <pc:chgData name="慎太郎 吉田" userId="f4023954241c2214" providerId="LiveId" clId="{4B406255-5386-4485-B1C9-A01A6735685E}" dt="2024-11-25T01:10:59.690" v="40"/>
        <pc:sldMkLst>
          <pc:docMk/>
          <pc:sldMk cId="3854984191" sldId="262"/>
        </pc:sldMkLst>
        <pc:spChg chg="mod">
          <ac:chgData name="慎太郎 吉田" userId="f4023954241c2214" providerId="LiveId" clId="{4B406255-5386-4485-B1C9-A01A6735685E}" dt="2024-11-25T01:10:59.690" v="40"/>
          <ac:spMkLst>
            <pc:docMk/>
            <pc:sldMk cId="3854984191" sldId="262"/>
            <ac:spMk id="3" creationId="{995B9662-AB67-3D2C-F186-5C729B039D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0" cy="495029"/>
          </a:xfrm>
          <a:prstGeom prst="rect">
            <a:avLst/>
          </a:prstGeom>
        </p:spPr>
        <p:txBody>
          <a:bodyPr vert="horz" lIns="94864" tIns="47433" rIns="94864" bIns="47433" rtlCol="0"/>
          <a:lstStyle>
            <a:lvl1pPr algn="l">
              <a:defRPr sz="1200"/>
            </a:lvl1pPr>
          </a:lstStyle>
          <a:p>
            <a:endParaRPr lang="en-US"/>
          </a:p>
        </p:txBody>
      </p:sp>
      <p:sp>
        <p:nvSpPr>
          <p:cNvPr id="3" name="Date Placeholder 2"/>
          <p:cNvSpPr>
            <a:spLocks noGrp="1"/>
          </p:cNvSpPr>
          <p:nvPr>
            <p:ph type="dt" idx="1"/>
          </p:nvPr>
        </p:nvSpPr>
        <p:spPr>
          <a:xfrm>
            <a:off x="3815374" y="1"/>
            <a:ext cx="2918830" cy="495029"/>
          </a:xfrm>
          <a:prstGeom prst="rect">
            <a:avLst/>
          </a:prstGeom>
        </p:spPr>
        <p:txBody>
          <a:bodyPr vert="horz" lIns="94864" tIns="47433" rIns="94864" bIns="47433" rtlCol="0"/>
          <a:lstStyle>
            <a:lvl1pPr algn="r">
              <a:defRPr sz="1200"/>
            </a:lvl1pPr>
          </a:lstStyle>
          <a:p>
            <a:fld id="{DC1574AA-8671-4AD3-B8A5-11E99AD8BFEB}" type="datetimeFigureOut">
              <a:rPr lang="en-US" smtClean="0"/>
              <a:t>11/24/2024</a:t>
            </a:fld>
            <a:endParaRPr lang="en-US"/>
          </a:p>
        </p:txBody>
      </p:sp>
      <p:sp>
        <p:nvSpPr>
          <p:cNvPr id="4" name="Slide Image Placeholder 3"/>
          <p:cNvSpPr>
            <a:spLocks noGrp="1" noRot="1" noChangeAspect="1"/>
          </p:cNvSpPr>
          <p:nvPr>
            <p:ph type="sldImg" idx="2"/>
          </p:nvPr>
        </p:nvSpPr>
        <p:spPr>
          <a:xfrm>
            <a:off x="409575" y="1233488"/>
            <a:ext cx="5918200" cy="3330575"/>
          </a:xfrm>
          <a:prstGeom prst="rect">
            <a:avLst/>
          </a:prstGeom>
          <a:noFill/>
          <a:ln w="12700">
            <a:solidFill>
              <a:prstClr val="black"/>
            </a:solidFill>
          </a:ln>
        </p:spPr>
        <p:txBody>
          <a:bodyPr vert="horz" lIns="94864" tIns="47433" rIns="94864" bIns="47433"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4864" tIns="47433" rIns="94864" bIns="474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0" cy="495028"/>
          </a:xfrm>
          <a:prstGeom prst="rect">
            <a:avLst/>
          </a:prstGeom>
        </p:spPr>
        <p:txBody>
          <a:bodyPr vert="horz" lIns="94864" tIns="47433" rIns="94864" bIns="47433"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6"/>
            <a:ext cx="2918830" cy="495028"/>
          </a:xfrm>
          <a:prstGeom prst="rect">
            <a:avLst/>
          </a:prstGeom>
        </p:spPr>
        <p:txBody>
          <a:bodyPr vert="horz" lIns="94864" tIns="47433" rIns="94864" bIns="47433" rtlCol="0" anchor="b"/>
          <a:lstStyle>
            <a:lvl1pPr algn="r">
              <a:defRPr sz="1200"/>
            </a:lvl1pPr>
          </a:lstStyle>
          <a:p>
            <a:fld id="{F380066F-BA06-4254-B59A-C541A3AB9490}" type="slidenum">
              <a:rPr lang="en-US" smtClean="0"/>
              <a:t>‹#›</a:t>
            </a:fld>
            <a:endParaRPr lang="en-US"/>
          </a:p>
        </p:txBody>
      </p:sp>
    </p:spTree>
    <p:extLst>
      <p:ext uri="{BB962C8B-B14F-4D97-AF65-F5344CB8AC3E}">
        <p14:creationId xmlns:p14="http://schemas.microsoft.com/office/powerpoint/2010/main" val="399928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0066F-BA06-4254-B59A-C541A3AB9490}" type="slidenum">
              <a:rPr lang="en-US" smtClean="0"/>
              <a:t>6</a:t>
            </a:fld>
            <a:endParaRPr lang="en-US"/>
          </a:p>
        </p:txBody>
      </p:sp>
    </p:spTree>
    <p:extLst>
      <p:ext uri="{BB962C8B-B14F-4D97-AF65-F5344CB8AC3E}">
        <p14:creationId xmlns:p14="http://schemas.microsoft.com/office/powerpoint/2010/main" val="1832058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80066F-BA06-4254-B59A-C541A3AB9490}" type="slidenum">
              <a:rPr lang="en-US" smtClean="0"/>
              <a:t>16</a:t>
            </a:fld>
            <a:endParaRPr lang="en-US"/>
          </a:p>
        </p:txBody>
      </p:sp>
    </p:spTree>
    <p:extLst>
      <p:ext uri="{BB962C8B-B14F-4D97-AF65-F5344CB8AC3E}">
        <p14:creationId xmlns:p14="http://schemas.microsoft.com/office/powerpoint/2010/main" val="317587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0066F-BA06-4254-B59A-C541A3AB9490}" type="slidenum">
              <a:rPr lang="en-US" smtClean="0"/>
              <a:t>7</a:t>
            </a:fld>
            <a:endParaRPr lang="en-US"/>
          </a:p>
        </p:txBody>
      </p:sp>
    </p:spTree>
    <p:extLst>
      <p:ext uri="{BB962C8B-B14F-4D97-AF65-F5344CB8AC3E}">
        <p14:creationId xmlns:p14="http://schemas.microsoft.com/office/powerpoint/2010/main" val="286340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0066F-BA06-4254-B59A-C541A3AB9490}" type="slidenum">
              <a:rPr lang="en-US" smtClean="0"/>
              <a:t>8</a:t>
            </a:fld>
            <a:endParaRPr lang="en-US"/>
          </a:p>
        </p:txBody>
      </p:sp>
    </p:spTree>
    <p:extLst>
      <p:ext uri="{BB962C8B-B14F-4D97-AF65-F5344CB8AC3E}">
        <p14:creationId xmlns:p14="http://schemas.microsoft.com/office/powerpoint/2010/main" val="8267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0066F-BA06-4254-B59A-C541A3AB9490}" type="slidenum">
              <a:rPr lang="en-US" smtClean="0"/>
              <a:t>9</a:t>
            </a:fld>
            <a:endParaRPr lang="en-US"/>
          </a:p>
        </p:txBody>
      </p:sp>
    </p:spTree>
    <p:extLst>
      <p:ext uri="{BB962C8B-B14F-4D97-AF65-F5344CB8AC3E}">
        <p14:creationId xmlns:p14="http://schemas.microsoft.com/office/powerpoint/2010/main" val="1240076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3E9FB-B467-CED5-DCEA-7275B810557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9F0D9AB-3291-2F4E-7886-3C51A6FFA0F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DB3931F-6B1F-BA27-C3E0-52B8AD186EE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70284C7-B6EC-6F43-26D3-9AE20B22FBC8}"/>
              </a:ext>
            </a:extLst>
          </p:cNvPr>
          <p:cNvSpPr>
            <a:spLocks noGrp="1"/>
          </p:cNvSpPr>
          <p:nvPr>
            <p:ph type="sldNum" sz="quarter" idx="5"/>
          </p:nvPr>
        </p:nvSpPr>
        <p:spPr/>
        <p:txBody>
          <a:bodyPr/>
          <a:lstStyle/>
          <a:p>
            <a:fld id="{F380066F-BA06-4254-B59A-C541A3AB9490}" type="slidenum">
              <a:rPr lang="en-US" smtClean="0"/>
              <a:t>11</a:t>
            </a:fld>
            <a:endParaRPr lang="en-US"/>
          </a:p>
        </p:txBody>
      </p:sp>
    </p:spTree>
    <p:extLst>
      <p:ext uri="{BB962C8B-B14F-4D97-AF65-F5344CB8AC3E}">
        <p14:creationId xmlns:p14="http://schemas.microsoft.com/office/powerpoint/2010/main" val="3169954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B998-DB48-23B4-4E1D-EB312FA33ED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B1681B7-85C0-39E7-53D1-1312891B71A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3D919C0-DCD3-AB03-AF88-450413B145C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0828365-43F7-8DC3-B420-DFEFE7E2F5C1}"/>
              </a:ext>
            </a:extLst>
          </p:cNvPr>
          <p:cNvSpPr>
            <a:spLocks noGrp="1"/>
          </p:cNvSpPr>
          <p:nvPr>
            <p:ph type="sldNum" sz="quarter" idx="5"/>
          </p:nvPr>
        </p:nvSpPr>
        <p:spPr/>
        <p:txBody>
          <a:bodyPr/>
          <a:lstStyle/>
          <a:p>
            <a:fld id="{F380066F-BA06-4254-B59A-C541A3AB9490}" type="slidenum">
              <a:rPr lang="en-US" smtClean="0"/>
              <a:t>12</a:t>
            </a:fld>
            <a:endParaRPr lang="en-US"/>
          </a:p>
        </p:txBody>
      </p:sp>
    </p:spTree>
    <p:extLst>
      <p:ext uri="{BB962C8B-B14F-4D97-AF65-F5344CB8AC3E}">
        <p14:creationId xmlns:p14="http://schemas.microsoft.com/office/powerpoint/2010/main" val="1685143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0066F-BA06-4254-B59A-C541A3AB9490}" type="slidenum">
              <a:rPr lang="en-US" smtClean="0"/>
              <a:t>13</a:t>
            </a:fld>
            <a:endParaRPr lang="en-US"/>
          </a:p>
        </p:txBody>
      </p:sp>
    </p:spTree>
    <p:extLst>
      <p:ext uri="{BB962C8B-B14F-4D97-AF65-F5344CB8AC3E}">
        <p14:creationId xmlns:p14="http://schemas.microsoft.com/office/powerpoint/2010/main" val="72621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0066F-BA06-4254-B59A-C541A3AB9490}" type="slidenum">
              <a:rPr lang="en-US" smtClean="0"/>
              <a:t>14</a:t>
            </a:fld>
            <a:endParaRPr lang="en-US"/>
          </a:p>
        </p:txBody>
      </p:sp>
    </p:spTree>
    <p:extLst>
      <p:ext uri="{BB962C8B-B14F-4D97-AF65-F5344CB8AC3E}">
        <p14:creationId xmlns:p14="http://schemas.microsoft.com/office/powerpoint/2010/main" val="3676256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0066F-BA06-4254-B59A-C541A3AB9490}" type="slidenum">
              <a:rPr lang="en-US" smtClean="0"/>
              <a:t>15</a:t>
            </a:fld>
            <a:endParaRPr lang="en-US"/>
          </a:p>
        </p:txBody>
      </p:sp>
    </p:spTree>
    <p:extLst>
      <p:ext uri="{BB962C8B-B14F-4D97-AF65-F5344CB8AC3E}">
        <p14:creationId xmlns:p14="http://schemas.microsoft.com/office/powerpoint/2010/main" val="2841165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ja-JP"/>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ja-JP"/>
              <a:t>Click to edit Master subtitle style</a:t>
            </a:r>
            <a:endParaRPr lang="en-US" dirty="0"/>
          </a:p>
        </p:txBody>
      </p:sp>
      <p:sp>
        <p:nvSpPr>
          <p:cNvPr id="4" name="Date Placeholder 3"/>
          <p:cNvSpPr>
            <a:spLocks noGrp="1"/>
          </p:cNvSpPr>
          <p:nvPr>
            <p:ph type="dt" sz="half" idx="10"/>
          </p:nvPr>
        </p:nvSpPr>
        <p:spPr/>
        <p:txBody>
          <a:bodyPr/>
          <a:lstStyle/>
          <a:p>
            <a:fld id="{B6C36BC0-95C3-4230-AD70-CEC9A805781A}" type="datetime1">
              <a:rPr lang="en-US" altLang="ja-JP" smtClean="0"/>
              <a:t>11/24/2024</a:t>
            </a:fld>
            <a:endParaRPr lang="en-US"/>
          </a:p>
        </p:txBody>
      </p:sp>
      <p:sp>
        <p:nvSpPr>
          <p:cNvPr id="5" name="Footer Placeholder 4"/>
          <p:cNvSpPr>
            <a:spLocks noGrp="1"/>
          </p:cNvSpPr>
          <p:nvPr>
            <p:ph type="ftr" sz="quarter" idx="11"/>
          </p:nvPr>
        </p:nvSpPr>
        <p:spPr/>
        <p:txBody>
          <a:bodyPr/>
          <a:lstStyle/>
          <a:p>
            <a:r>
              <a:rPr lang="en-US"/>
              <a:t>Sprit of Altrisum</a:t>
            </a:r>
          </a:p>
        </p:txBody>
      </p:sp>
      <p:sp>
        <p:nvSpPr>
          <p:cNvPr id="6" name="Slide Number Placeholder 5"/>
          <p:cNvSpPr>
            <a:spLocks noGrp="1"/>
          </p:cNvSpPr>
          <p:nvPr>
            <p:ph type="sldNum" sz="quarter" idx="12"/>
          </p:nvPr>
        </p:nvSpPr>
        <p:spPr/>
        <p:txBody>
          <a:bodyPr/>
          <a:lstStyle/>
          <a:p>
            <a:fld id="{20AA08C1-956C-424E-8A84-44A64B0F371C}" type="slidenum">
              <a:rPr lang="en-US" smtClean="0"/>
              <a:t>‹#›</a:t>
            </a:fld>
            <a:endParaRPr lang="en-US"/>
          </a:p>
        </p:txBody>
      </p:sp>
      <p:sp>
        <p:nvSpPr>
          <p:cNvPr id="7" name="テキスト ボックス 6">
            <a:extLst>
              <a:ext uri="{FF2B5EF4-FFF2-40B4-BE49-F238E27FC236}">
                <a16:creationId xmlns:a16="http://schemas.microsoft.com/office/drawing/2014/main" id="{6F8A2C62-78A2-4D6A-9CBB-28412CB02FF9}"/>
              </a:ext>
            </a:extLst>
          </p:cNvPr>
          <p:cNvSpPr txBox="1"/>
          <p:nvPr/>
        </p:nvSpPr>
        <p:spPr>
          <a:xfrm>
            <a:off x="1" y="-27384"/>
            <a:ext cx="12191999" cy="400110"/>
          </a:xfrm>
          <a:prstGeom prst="rect">
            <a:avLst/>
          </a:prstGeom>
          <a:solidFill>
            <a:srgbClr val="0099B3"/>
          </a:solidFill>
          <a:ln>
            <a:solidFill>
              <a:schemeClr val="accent5">
                <a:lumMod val="60000"/>
                <a:lumOff val="40000"/>
              </a:schemeClr>
            </a:solidFill>
          </a:ln>
        </p:spPr>
        <p:txBody>
          <a:bodyPr wrap="square" rtlCol="0">
            <a:spAutoFit/>
          </a:bodyPr>
          <a:lstStyle/>
          <a:p>
            <a:pPr algn="ct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Picture 5">
            <a:extLst>
              <a:ext uri="{FF2B5EF4-FFF2-40B4-BE49-F238E27FC236}">
                <a16:creationId xmlns:a16="http://schemas.microsoft.com/office/drawing/2014/main" id="{CCA9EC49-AD3B-41AF-9A5E-0278FB7B8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1368"/>
            <a:ext cx="12192000" cy="116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04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C09B1786-F651-460E-8B33-DD0A7075CD0D}" type="datetime1">
              <a:rPr lang="en-US" altLang="ja-JP" smtClean="0"/>
              <a:t>11/24/2024</a:t>
            </a:fld>
            <a:endParaRPr lang="en-US"/>
          </a:p>
        </p:txBody>
      </p:sp>
      <p:sp>
        <p:nvSpPr>
          <p:cNvPr id="5" name="Footer Placeholder 4"/>
          <p:cNvSpPr>
            <a:spLocks noGrp="1"/>
          </p:cNvSpPr>
          <p:nvPr>
            <p:ph type="ftr" sz="quarter" idx="11"/>
          </p:nvPr>
        </p:nvSpPr>
        <p:spPr/>
        <p:txBody>
          <a:bodyPr/>
          <a:lstStyle/>
          <a:p>
            <a:r>
              <a:rPr lang="en-US"/>
              <a:t>Sprit of Altrisum</a:t>
            </a:r>
          </a:p>
        </p:txBody>
      </p:sp>
      <p:sp>
        <p:nvSpPr>
          <p:cNvPr id="6" name="Slide Number Placeholder 5"/>
          <p:cNvSpPr>
            <a:spLocks noGrp="1"/>
          </p:cNvSpPr>
          <p:nvPr>
            <p:ph type="sldNum" sz="quarter" idx="12"/>
          </p:nvPr>
        </p:nvSpPr>
        <p:spPr/>
        <p:txBody>
          <a:bodyPr/>
          <a:lstStyle/>
          <a:p>
            <a:fld id="{20AA08C1-956C-424E-8A84-44A64B0F371C}" type="slidenum">
              <a:rPr lang="en-US" smtClean="0"/>
              <a:t>‹#›</a:t>
            </a:fld>
            <a:endParaRPr lang="en-US"/>
          </a:p>
        </p:txBody>
      </p:sp>
    </p:spTree>
    <p:extLst>
      <p:ext uri="{BB962C8B-B14F-4D97-AF65-F5344CB8AC3E}">
        <p14:creationId xmlns:p14="http://schemas.microsoft.com/office/powerpoint/2010/main" val="123483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ja-JP"/>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979E53E1-02CB-4B78-95B9-B70C54378B3F}" type="datetime1">
              <a:rPr lang="en-US" altLang="ja-JP" smtClean="0"/>
              <a:t>11/24/2024</a:t>
            </a:fld>
            <a:endParaRPr lang="en-US"/>
          </a:p>
        </p:txBody>
      </p:sp>
      <p:sp>
        <p:nvSpPr>
          <p:cNvPr id="5" name="Footer Placeholder 4"/>
          <p:cNvSpPr>
            <a:spLocks noGrp="1"/>
          </p:cNvSpPr>
          <p:nvPr>
            <p:ph type="ftr" sz="quarter" idx="11"/>
          </p:nvPr>
        </p:nvSpPr>
        <p:spPr/>
        <p:txBody>
          <a:bodyPr/>
          <a:lstStyle/>
          <a:p>
            <a:r>
              <a:rPr lang="en-US"/>
              <a:t>Sprit of Altrisum</a:t>
            </a:r>
          </a:p>
        </p:txBody>
      </p:sp>
      <p:sp>
        <p:nvSpPr>
          <p:cNvPr id="6" name="Slide Number Placeholder 5"/>
          <p:cNvSpPr>
            <a:spLocks noGrp="1"/>
          </p:cNvSpPr>
          <p:nvPr>
            <p:ph type="sldNum" sz="quarter" idx="12"/>
          </p:nvPr>
        </p:nvSpPr>
        <p:spPr/>
        <p:txBody>
          <a:bodyPr/>
          <a:lstStyle/>
          <a:p>
            <a:fld id="{20AA08C1-956C-424E-8A84-44A64B0F371C}" type="slidenum">
              <a:rPr lang="en-US" smtClean="0"/>
              <a:t>‹#›</a:t>
            </a:fld>
            <a:endParaRPr lang="en-US"/>
          </a:p>
        </p:txBody>
      </p:sp>
    </p:spTree>
    <p:extLst>
      <p:ext uri="{BB962C8B-B14F-4D97-AF65-F5344CB8AC3E}">
        <p14:creationId xmlns:p14="http://schemas.microsoft.com/office/powerpoint/2010/main" val="288111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0335D68E-D9CC-4B58-88DB-C79CDAF482E1}" type="datetime1">
              <a:rPr lang="en-US" altLang="ja-JP" smtClean="0"/>
              <a:t>11/24/2024</a:t>
            </a:fld>
            <a:endParaRPr lang="en-US"/>
          </a:p>
        </p:txBody>
      </p:sp>
      <p:sp>
        <p:nvSpPr>
          <p:cNvPr id="5" name="Footer Placeholder 4"/>
          <p:cNvSpPr>
            <a:spLocks noGrp="1"/>
          </p:cNvSpPr>
          <p:nvPr>
            <p:ph type="ftr" sz="quarter" idx="11"/>
          </p:nvPr>
        </p:nvSpPr>
        <p:spPr/>
        <p:txBody>
          <a:bodyPr/>
          <a:lstStyle/>
          <a:p>
            <a:r>
              <a:rPr lang="en-US"/>
              <a:t>Sprit of Altrisum</a:t>
            </a:r>
          </a:p>
        </p:txBody>
      </p:sp>
      <p:sp>
        <p:nvSpPr>
          <p:cNvPr id="6" name="Slide Number Placeholder 5"/>
          <p:cNvSpPr>
            <a:spLocks noGrp="1"/>
          </p:cNvSpPr>
          <p:nvPr>
            <p:ph type="sldNum" sz="quarter" idx="12"/>
          </p:nvPr>
        </p:nvSpPr>
        <p:spPr/>
        <p:txBody>
          <a:bodyPr/>
          <a:lstStyle/>
          <a:p>
            <a:fld id="{20AA08C1-956C-424E-8A84-44A64B0F371C}" type="slidenum">
              <a:rPr lang="en-US" smtClean="0"/>
              <a:t>‹#›</a:t>
            </a:fld>
            <a:endParaRPr lang="en-US"/>
          </a:p>
        </p:txBody>
      </p:sp>
    </p:spTree>
    <p:extLst>
      <p:ext uri="{BB962C8B-B14F-4D97-AF65-F5344CB8AC3E}">
        <p14:creationId xmlns:p14="http://schemas.microsoft.com/office/powerpoint/2010/main" val="300937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ja-JP"/>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a:t>Click to edit Master text styles</a:t>
            </a:r>
          </a:p>
        </p:txBody>
      </p:sp>
      <p:sp>
        <p:nvSpPr>
          <p:cNvPr id="4" name="Date Placeholder 3"/>
          <p:cNvSpPr>
            <a:spLocks noGrp="1"/>
          </p:cNvSpPr>
          <p:nvPr>
            <p:ph type="dt" sz="half" idx="10"/>
          </p:nvPr>
        </p:nvSpPr>
        <p:spPr/>
        <p:txBody>
          <a:bodyPr/>
          <a:lstStyle/>
          <a:p>
            <a:fld id="{61663C09-27A2-413E-BD3A-CE0202332C3E}" type="datetime1">
              <a:rPr lang="en-US" altLang="ja-JP" smtClean="0"/>
              <a:t>11/24/2024</a:t>
            </a:fld>
            <a:endParaRPr lang="en-US"/>
          </a:p>
        </p:txBody>
      </p:sp>
      <p:sp>
        <p:nvSpPr>
          <p:cNvPr id="5" name="Footer Placeholder 4"/>
          <p:cNvSpPr>
            <a:spLocks noGrp="1"/>
          </p:cNvSpPr>
          <p:nvPr>
            <p:ph type="ftr" sz="quarter" idx="11"/>
          </p:nvPr>
        </p:nvSpPr>
        <p:spPr/>
        <p:txBody>
          <a:bodyPr/>
          <a:lstStyle/>
          <a:p>
            <a:r>
              <a:rPr lang="en-US"/>
              <a:t>Sprit of Altrisum</a:t>
            </a:r>
          </a:p>
        </p:txBody>
      </p:sp>
      <p:sp>
        <p:nvSpPr>
          <p:cNvPr id="6" name="Slide Number Placeholder 5"/>
          <p:cNvSpPr>
            <a:spLocks noGrp="1"/>
          </p:cNvSpPr>
          <p:nvPr>
            <p:ph type="sldNum" sz="quarter" idx="12"/>
          </p:nvPr>
        </p:nvSpPr>
        <p:spPr/>
        <p:txBody>
          <a:bodyPr/>
          <a:lstStyle/>
          <a:p>
            <a:fld id="{20AA08C1-956C-424E-8A84-44A64B0F371C}" type="slidenum">
              <a:rPr lang="en-US" smtClean="0"/>
              <a:t>‹#›</a:t>
            </a:fld>
            <a:endParaRPr lang="en-US"/>
          </a:p>
        </p:txBody>
      </p:sp>
    </p:spTree>
    <p:extLst>
      <p:ext uri="{BB962C8B-B14F-4D97-AF65-F5344CB8AC3E}">
        <p14:creationId xmlns:p14="http://schemas.microsoft.com/office/powerpoint/2010/main" val="115486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Date Placeholder 4"/>
          <p:cNvSpPr>
            <a:spLocks noGrp="1"/>
          </p:cNvSpPr>
          <p:nvPr>
            <p:ph type="dt" sz="half" idx="10"/>
          </p:nvPr>
        </p:nvSpPr>
        <p:spPr/>
        <p:txBody>
          <a:bodyPr/>
          <a:lstStyle/>
          <a:p>
            <a:fld id="{195EEA03-7616-4323-AA92-9667FECDD5EC}" type="datetime1">
              <a:rPr lang="en-US" altLang="ja-JP" smtClean="0"/>
              <a:t>11/24/2024</a:t>
            </a:fld>
            <a:endParaRPr lang="en-US"/>
          </a:p>
        </p:txBody>
      </p:sp>
      <p:sp>
        <p:nvSpPr>
          <p:cNvPr id="6" name="Footer Placeholder 5"/>
          <p:cNvSpPr>
            <a:spLocks noGrp="1"/>
          </p:cNvSpPr>
          <p:nvPr>
            <p:ph type="ftr" sz="quarter" idx="11"/>
          </p:nvPr>
        </p:nvSpPr>
        <p:spPr/>
        <p:txBody>
          <a:bodyPr/>
          <a:lstStyle/>
          <a:p>
            <a:r>
              <a:rPr lang="en-US"/>
              <a:t>Sprit of Altrisum</a:t>
            </a:r>
          </a:p>
        </p:txBody>
      </p:sp>
      <p:sp>
        <p:nvSpPr>
          <p:cNvPr id="7" name="Slide Number Placeholder 6"/>
          <p:cNvSpPr>
            <a:spLocks noGrp="1"/>
          </p:cNvSpPr>
          <p:nvPr>
            <p:ph type="sldNum" sz="quarter" idx="12"/>
          </p:nvPr>
        </p:nvSpPr>
        <p:spPr/>
        <p:txBody>
          <a:bodyPr/>
          <a:lstStyle/>
          <a:p>
            <a:fld id="{20AA08C1-956C-424E-8A84-44A64B0F371C}" type="slidenum">
              <a:rPr lang="en-US" smtClean="0"/>
              <a:t>‹#›</a:t>
            </a:fld>
            <a:endParaRPr lang="en-US"/>
          </a:p>
        </p:txBody>
      </p:sp>
    </p:spTree>
    <p:extLst>
      <p:ext uri="{BB962C8B-B14F-4D97-AF65-F5344CB8AC3E}">
        <p14:creationId xmlns:p14="http://schemas.microsoft.com/office/powerpoint/2010/main" val="380888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ja-JP"/>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7" name="Date Placeholder 6"/>
          <p:cNvSpPr>
            <a:spLocks noGrp="1"/>
          </p:cNvSpPr>
          <p:nvPr>
            <p:ph type="dt" sz="half" idx="10"/>
          </p:nvPr>
        </p:nvSpPr>
        <p:spPr/>
        <p:txBody>
          <a:bodyPr/>
          <a:lstStyle/>
          <a:p>
            <a:fld id="{47E7DD97-B43C-4B07-906F-6F76FB19F81B}" type="datetime1">
              <a:rPr lang="en-US" altLang="ja-JP" smtClean="0"/>
              <a:t>11/24/2024</a:t>
            </a:fld>
            <a:endParaRPr lang="en-US"/>
          </a:p>
        </p:txBody>
      </p:sp>
      <p:sp>
        <p:nvSpPr>
          <p:cNvPr id="8" name="Footer Placeholder 7"/>
          <p:cNvSpPr>
            <a:spLocks noGrp="1"/>
          </p:cNvSpPr>
          <p:nvPr>
            <p:ph type="ftr" sz="quarter" idx="11"/>
          </p:nvPr>
        </p:nvSpPr>
        <p:spPr/>
        <p:txBody>
          <a:bodyPr/>
          <a:lstStyle/>
          <a:p>
            <a:r>
              <a:rPr lang="en-US"/>
              <a:t>Sprit of Altrisum</a:t>
            </a:r>
          </a:p>
        </p:txBody>
      </p:sp>
      <p:sp>
        <p:nvSpPr>
          <p:cNvPr id="9" name="Slide Number Placeholder 8"/>
          <p:cNvSpPr>
            <a:spLocks noGrp="1"/>
          </p:cNvSpPr>
          <p:nvPr>
            <p:ph type="sldNum" sz="quarter" idx="12"/>
          </p:nvPr>
        </p:nvSpPr>
        <p:spPr/>
        <p:txBody>
          <a:bodyPr/>
          <a:lstStyle/>
          <a:p>
            <a:fld id="{20AA08C1-956C-424E-8A84-44A64B0F371C}" type="slidenum">
              <a:rPr lang="en-US" smtClean="0"/>
              <a:t>‹#›</a:t>
            </a:fld>
            <a:endParaRPr lang="en-US"/>
          </a:p>
        </p:txBody>
      </p:sp>
    </p:spTree>
    <p:extLst>
      <p:ext uri="{BB962C8B-B14F-4D97-AF65-F5344CB8AC3E}">
        <p14:creationId xmlns:p14="http://schemas.microsoft.com/office/powerpoint/2010/main" val="2598793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Date Placeholder 2"/>
          <p:cNvSpPr>
            <a:spLocks noGrp="1"/>
          </p:cNvSpPr>
          <p:nvPr>
            <p:ph type="dt" sz="half" idx="10"/>
          </p:nvPr>
        </p:nvSpPr>
        <p:spPr/>
        <p:txBody>
          <a:bodyPr/>
          <a:lstStyle/>
          <a:p>
            <a:fld id="{7A8D15BE-16B5-4FCF-BE04-C9E4060BEB62}" type="datetime1">
              <a:rPr lang="en-US" altLang="ja-JP" smtClean="0"/>
              <a:t>11/24/2024</a:t>
            </a:fld>
            <a:endParaRPr lang="en-US"/>
          </a:p>
        </p:txBody>
      </p:sp>
      <p:sp>
        <p:nvSpPr>
          <p:cNvPr id="4" name="Footer Placeholder 3"/>
          <p:cNvSpPr>
            <a:spLocks noGrp="1"/>
          </p:cNvSpPr>
          <p:nvPr>
            <p:ph type="ftr" sz="quarter" idx="11"/>
          </p:nvPr>
        </p:nvSpPr>
        <p:spPr/>
        <p:txBody>
          <a:bodyPr/>
          <a:lstStyle/>
          <a:p>
            <a:r>
              <a:rPr lang="en-US"/>
              <a:t>Sprit of Altrisum</a:t>
            </a:r>
          </a:p>
        </p:txBody>
      </p:sp>
      <p:sp>
        <p:nvSpPr>
          <p:cNvPr id="5" name="Slide Number Placeholder 4"/>
          <p:cNvSpPr>
            <a:spLocks noGrp="1"/>
          </p:cNvSpPr>
          <p:nvPr>
            <p:ph type="sldNum" sz="quarter" idx="12"/>
          </p:nvPr>
        </p:nvSpPr>
        <p:spPr/>
        <p:txBody>
          <a:bodyPr/>
          <a:lstStyle/>
          <a:p>
            <a:fld id="{20AA08C1-956C-424E-8A84-44A64B0F371C}" type="slidenum">
              <a:rPr lang="en-US" smtClean="0"/>
              <a:t>‹#›</a:t>
            </a:fld>
            <a:endParaRPr lang="en-US"/>
          </a:p>
        </p:txBody>
      </p:sp>
    </p:spTree>
    <p:extLst>
      <p:ext uri="{BB962C8B-B14F-4D97-AF65-F5344CB8AC3E}">
        <p14:creationId xmlns:p14="http://schemas.microsoft.com/office/powerpoint/2010/main" val="322010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59366-6740-4E4F-A9AB-5B9CCE91D502}" type="datetime1">
              <a:rPr lang="en-US" altLang="ja-JP" smtClean="0"/>
              <a:t>11/24/2024</a:t>
            </a:fld>
            <a:endParaRPr lang="en-US"/>
          </a:p>
        </p:txBody>
      </p:sp>
      <p:sp>
        <p:nvSpPr>
          <p:cNvPr id="3" name="Footer Placeholder 2"/>
          <p:cNvSpPr>
            <a:spLocks noGrp="1"/>
          </p:cNvSpPr>
          <p:nvPr>
            <p:ph type="ftr" sz="quarter" idx="11"/>
          </p:nvPr>
        </p:nvSpPr>
        <p:spPr/>
        <p:txBody>
          <a:bodyPr/>
          <a:lstStyle/>
          <a:p>
            <a:r>
              <a:rPr lang="en-US"/>
              <a:t>Sprit of Altrisum</a:t>
            </a:r>
          </a:p>
        </p:txBody>
      </p:sp>
      <p:sp>
        <p:nvSpPr>
          <p:cNvPr id="4" name="Slide Number Placeholder 3"/>
          <p:cNvSpPr>
            <a:spLocks noGrp="1"/>
          </p:cNvSpPr>
          <p:nvPr>
            <p:ph type="sldNum" sz="quarter" idx="12"/>
          </p:nvPr>
        </p:nvSpPr>
        <p:spPr/>
        <p:txBody>
          <a:bodyPr/>
          <a:lstStyle/>
          <a:p>
            <a:fld id="{20AA08C1-956C-424E-8A84-44A64B0F371C}" type="slidenum">
              <a:rPr lang="en-US" smtClean="0"/>
              <a:t>‹#›</a:t>
            </a:fld>
            <a:endParaRPr lang="en-US"/>
          </a:p>
        </p:txBody>
      </p:sp>
    </p:spTree>
    <p:extLst>
      <p:ext uri="{BB962C8B-B14F-4D97-AF65-F5344CB8AC3E}">
        <p14:creationId xmlns:p14="http://schemas.microsoft.com/office/powerpoint/2010/main" val="136628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ja-JP"/>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a:t>Click to edit Master text styles</a:t>
            </a:r>
          </a:p>
        </p:txBody>
      </p:sp>
      <p:sp>
        <p:nvSpPr>
          <p:cNvPr id="5" name="Date Placeholder 4"/>
          <p:cNvSpPr>
            <a:spLocks noGrp="1"/>
          </p:cNvSpPr>
          <p:nvPr>
            <p:ph type="dt" sz="half" idx="10"/>
          </p:nvPr>
        </p:nvSpPr>
        <p:spPr/>
        <p:txBody>
          <a:bodyPr/>
          <a:lstStyle/>
          <a:p>
            <a:fld id="{3174F150-7C9F-4C73-B17F-BAC88931001A}" type="datetime1">
              <a:rPr lang="en-US" altLang="ja-JP" smtClean="0"/>
              <a:t>11/24/2024</a:t>
            </a:fld>
            <a:endParaRPr lang="en-US"/>
          </a:p>
        </p:txBody>
      </p:sp>
      <p:sp>
        <p:nvSpPr>
          <p:cNvPr id="6" name="Footer Placeholder 5"/>
          <p:cNvSpPr>
            <a:spLocks noGrp="1"/>
          </p:cNvSpPr>
          <p:nvPr>
            <p:ph type="ftr" sz="quarter" idx="11"/>
          </p:nvPr>
        </p:nvSpPr>
        <p:spPr/>
        <p:txBody>
          <a:bodyPr/>
          <a:lstStyle/>
          <a:p>
            <a:r>
              <a:rPr lang="en-US"/>
              <a:t>Sprit of Altrisum</a:t>
            </a:r>
          </a:p>
        </p:txBody>
      </p:sp>
      <p:sp>
        <p:nvSpPr>
          <p:cNvPr id="7" name="Slide Number Placeholder 6"/>
          <p:cNvSpPr>
            <a:spLocks noGrp="1"/>
          </p:cNvSpPr>
          <p:nvPr>
            <p:ph type="sldNum" sz="quarter" idx="12"/>
          </p:nvPr>
        </p:nvSpPr>
        <p:spPr/>
        <p:txBody>
          <a:bodyPr/>
          <a:lstStyle/>
          <a:p>
            <a:fld id="{20AA08C1-956C-424E-8A84-44A64B0F371C}" type="slidenum">
              <a:rPr lang="en-US" smtClean="0"/>
              <a:t>‹#›</a:t>
            </a:fld>
            <a:endParaRPr lang="en-US"/>
          </a:p>
        </p:txBody>
      </p:sp>
    </p:spTree>
    <p:extLst>
      <p:ext uri="{BB962C8B-B14F-4D97-AF65-F5344CB8AC3E}">
        <p14:creationId xmlns:p14="http://schemas.microsoft.com/office/powerpoint/2010/main" val="334415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ja-JP"/>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ja-JP"/>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a:t>Click to edit Master text styles</a:t>
            </a:r>
          </a:p>
        </p:txBody>
      </p:sp>
      <p:sp>
        <p:nvSpPr>
          <p:cNvPr id="5" name="Date Placeholder 4"/>
          <p:cNvSpPr>
            <a:spLocks noGrp="1"/>
          </p:cNvSpPr>
          <p:nvPr>
            <p:ph type="dt" sz="half" idx="10"/>
          </p:nvPr>
        </p:nvSpPr>
        <p:spPr/>
        <p:txBody>
          <a:bodyPr/>
          <a:lstStyle/>
          <a:p>
            <a:fld id="{012C0498-BE7D-481D-B497-0FB5604DEC8B}" type="datetime1">
              <a:rPr lang="en-US" altLang="ja-JP" smtClean="0"/>
              <a:t>11/24/2024</a:t>
            </a:fld>
            <a:endParaRPr lang="en-US"/>
          </a:p>
        </p:txBody>
      </p:sp>
      <p:sp>
        <p:nvSpPr>
          <p:cNvPr id="6" name="Footer Placeholder 5"/>
          <p:cNvSpPr>
            <a:spLocks noGrp="1"/>
          </p:cNvSpPr>
          <p:nvPr>
            <p:ph type="ftr" sz="quarter" idx="11"/>
          </p:nvPr>
        </p:nvSpPr>
        <p:spPr/>
        <p:txBody>
          <a:bodyPr/>
          <a:lstStyle/>
          <a:p>
            <a:r>
              <a:rPr lang="en-US"/>
              <a:t>Sprit of Altrisum</a:t>
            </a:r>
          </a:p>
        </p:txBody>
      </p:sp>
      <p:sp>
        <p:nvSpPr>
          <p:cNvPr id="7" name="Slide Number Placeholder 6"/>
          <p:cNvSpPr>
            <a:spLocks noGrp="1"/>
          </p:cNvSpPr>
          <p:nvPr>
            <p:ph type="sldNum" sz="quarter" idx="12"/>
          </p:nvPr>
        </p:nvSpPr>
        <p:spPr/>
        <p:txBody>
          <a:bodyPr/>
          <a:lstStyle/>
          <a:p>
            <a:fld id="{20AA08C1-956C-424E-8A84-44A64B0F371C}" type="slidenum">
              <a:rPr lang="en-US" smtClean="0"/>
              <a:t>‹#›</a:t>
            </a:fld>
            <a:endParaRPr lang="en-US"/>
          </a:p>
        </p:txBody>
      </p:sp>
    </p:spTree>
    <p:extLst>
      <p:ext uri="{BB962C8B-B14F-4D97-AF65-F5344CB8AC3E}">
        <p14:creationId xmlns:p14="http://schemas.microsoft.com/office/powerpoint/2010/main" val="1188565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8EF3D-59EC-42D5-92EA-FABB7947CC41}" type="datetime1">
              <a:rPr lang="en-US" altLang="ja-JP" smtClean="0"/>
              <a:t>11/24/2024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Sprit of Altrisum</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A08C1-956C-424E-8A84-44A64B0F371C}" type="slidenum">
              <a:rPr lang="en-US" smtClean="0"/>
              <a:t>‹#›</a:t>
            </a:fld>
            <a:endParaRPr lang="en-US"/>
          </a:p>
        </p:txBody>
      </p:sp>
    </p:spTree>
    <p:extLst>
      <p:ext uri="{BB962C8B-B14F-4D97-AF65-F5344CB8AC3E}">
        <p14:creationId xmlns:p14="http://schemas.microsoft.com/office/powerpoint/2010/main" val="40370664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www.fushin-hotel.com.tw/taichung/en/" TargetMode="External"/><Relationship Id="rId4" Type="http://schemas.openxmlformats.org/officeDocument/2006/relationships/hyperlink" Target="https://airport-h.j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BA7138-4E11-99C9-EA91-FCBF69271D6B}"/>
              </a:ext>
            </a:extLst>
          </p:cNvPr>
          <p:cNvSpPr/>
          <p:nvPr/>
        </p:nvSpPr>
        <p:spPr>
          <a:xfrm>
            <a:off x="0" y="6927"/>
            <a:ext cx="12192000" cy="304800"/>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9A17D"/>
              </a:solidFill>
              <a:highlight>
                <a:srgbClr val="FFFF00"/>
              </a:highlight>
              <a:latin typeface="メイリオ" panose="020B0604030504040204" pitchFamily="50" charset="-128"/>
              <a:ea typeface="メイリオ" panose="020B0604030504040204" pitchFamily="50" charset="-128"/>
            </a:endParaRPr>
          </a:p>
        </p:txBody>
      </p:sp>
      <p:sp>
        <p:nvSpPr>
          <p:cNvPr id="2" name="Title 1">
            <a:extLst>
              <a:ext uri="{FF2B5EF4-FFF2-40B4-BE49-F238E27FC236}">
                <a16:creationId xmlns:a16="http://schemas.microsoft.com/office/drawing/2014/main" id="{2AB98969-469B-AB98-7CA0-A02E7D97D306}"/>
              </a:ext>
            </a:extLst>
          </p:cNvPr>
          <p:cNvSpPr>
            <a:spLocks noGrp="1"/>
          </p:cNvSpPr>
          <p:nvPr>
            <p:ph type="title"/>
          </p:nvPr>
        </p:nvSpPr>
        <p:spPr>
          <a:xfrm>
            <a:off x="838200" y="2965780"/>
            <a:ext cx="10515600" cy="926440"/>
          </a:xfrm>
        </p:spPr>
        <p:txBody>
          <a:bodyPr>
            <a:normAutofit/>
          </a:bodyPr>
          <a:lstStyle/>
          <a:p>
            <a:pPr algn="ctr"/>
            <a:r>
              <a:rPr lang="ja-JP" altLang="en-US" sz="3600" b="1" dirty="0">
                <a:latin typeface="メイリオ" panose="020B0604030504040204" pitchFamily="50" charset="-128"/>
                <a:ea typeface="メイリオ" panose="020B0604030504040204" pitchFamily="50" charset="-128"/>
              </a:rPr>
              <a:t>アジア学生交流会議</a:t>
            </a:r>
            <a:endParaRPr lang="en-US" sz="3600" b="1" dirty="0">
              <a:latin typeface="メイリオ" panose="020B0604030504040204" pitchFamily="50" charset="-128"/>
              <a:ea typeface="メイリオ" panose="020B0604030504040204" pitchFamily="50" charset="-128"/>
            </a:endParaRPr>
          </a:p>
        </p:txBody>
      </p:sp>
      <p:sp>
        <p:nvSpPr>
          <p:cNvPr id="3" name="Content Placeholder 2">
            <a:extLst>
              <a:ext uri="{FF2B5EF4-FFF2-40B4-BE49-F238E27FC236}">
                <a16:creationId xmlns:a16="http://schemas.microsoft.com/office/drawing/2014/main" id="{995B9662-AB67-3D2C-F186-5C729B039DFB}"/>
              </a:ext>
            </a:extLst>
          </p:cNvPr>
          <p:cNvSpPr>
            <a:spLocks noGrp="1"/>
          </p:cNvSpPr>
          <p:nvPr>
            <p:ph idx="1"/>
          </p:nvPr>
        </p:nvSpPr>
        <p:spPr>
          <a:xfrm>
            <a:off x="838200" y="4019910"/>
            <a:ext cx="10515600" cy="618766"/>
          </a:xfrm>
        </p:spPr>
        <p:txBody>
          <a:bodyPr>
            <a:noAutofit/>
          </a:bodyPr>
          <a:lstStyle/>
          <a:p>
            <a:pPr marL="0" indent="0" algn="ctr">
              <a:buNone/>
            </a:pPr>
            <a:r>
              <a:rPr lang="ja-JP" altLang="en-US" sz="2000" b="1" dirty="0">
                <a:latin typeface="メイリオ" panose="020B0604030504040204" pitchFamily="50" charset="-128"/>
                <a:ea typeface="メイリオ" panose="020B0604030504040204" pitchFamily="50" charset="-128"/>
              </a:rPr>
              <a:t>アジア中東政治経済研究所</a:t>
            </a:r>
            <a:endParaRPr lang="en-US" altLang="ja-JP" sz="2000" b="1" dirty="0">
              <a:latin typeface="メイリオ" panose="020B0604030504040204" pitchFamily="50" charset="-128"/>
              <a:ea typeface="メイリオ" panose="020B0604030504040204" pitchFamily="50" charset="-128"/>
            </a:endParaRPr>
          </a:p>
          <a:p>
            <a:pPr marL="0" indent="0" algn="ctr">
              <a:buNone/>
            </a:pPr>
            <a:r>
              <a:rPr lang="ja-JP" altLang="en-US" sz="2000" b="1" dirty="0">
                <a:latin typeface="メイリオ" panose="020B0604030504040204" pitchFamily="50" charset="-128"/>
                <a:ea typeface="メイリオ" panose="020B0604030504040204" pitchFamily="50" charset="-128"/>
              </a:rPr>
              <a:t>最終更新：</a:t>
            </a:r>
            <a:r>
              <a:rPr lang="en-US" altLang="ja-JP" sz="2000" b="1" dirty="0">
                <a:latin typeface="メイリオ" panose="020B0604030504040204" pitchFamily="50" charset="-128"/>
                <a:ea typeface="メイリオ" panose="020B0604030504040204" pitchFamily="50" charset="-128"/>
              </a:rPr>
              <a:t> 2024</a:t>
            </a:r>
            <a:r>
              <a:rPr lang="ja-JP" altLang="en-US" sz="2000" b="1" dirty="0">
                <a:latin typeface="メイリオ" panose="020B0604030504040204" pitchFamily="50" charset="-128"/>
                <a:ea typeface="メイリオ" panose="020B0604030504040204" pitchFamily="50" charset="-128"/>
              </a:rPr>
              <a:t>年</a:t>
            </a:r>
            <a:r>
              <a:rPr lang="en-US" altLang="ja-JP" sz="2000" b="1" dirty="0">
                <a:latin typeface="メイリオ" panose="020B0604030504040204" pitchFamily="50" charset="-128"/>
                <a:ea typeface="メイリオ" panose="020B0604030504040204" pitchFamily="50" charset="-128"/>
              </a:rPr>
              <a:t>11</a:t>
            </a:r>
            <a:r>
              <a:rPr lang="ja-JP" altLang="en-US" sz="2000" b="1" dirty="0">
                <a:latin typeface="メイリオ" panose="020B0604030504040204" pitchFamily="50" charset="-128"/>
                <a:ea typeface="メイリオ" panose="020B0604030504040204" pitchFamily="50" charset="-128"/>
              </a:rPr>
              <a:t>月</a:t>
            </a:r>
            <a:r>
              <a:rPr lang="en-US" altLang="ja-JP" sz="2000" b="1" dirty="0">
                <a:latin typeface="メイリオ" panose="020B0604030504040204" pitchFamily="50" charset="-128"/>
                <a:ea typeface="メイリオ" panose="020B0604030504040204" pitchFamily="50" charset="-128"/>
              </a:rPr>
              <a:t>24</a:t>
            </a:r>
            <a:r>
              <a:rPr lang="ja-JP" altLang="en-US" sz="2000" b="1" dirty="0">
                <a:latin typeface="メイリオ" panose="020B0604030504040204" pitchFamily="50" charset="-128"/>
                <a:ea typeface="メイリオ" panose="020B0604030504040204" pitchFamily="50" charset="-128"/>
              </a:rPr>
              <a:t>日</a:t>
            </a:r>
            <a:endParaRPr lang="en-US" sz="2000" b="1" dirty="0">
              <a:latin typeface="メイリオ" panose="020B0604030504040204" pitchFamily="50" charset="-128"/>
              <a:ea typeface="メイリオ" panose="020B0604030504040204" pitchFamily="50" charset="-128"/>
            </a:endParaRPr>
          </a:p>
        </p:txBody>
      </p:sp>
      <p:sp>
        <p:nvSpPr>
          <p:cNvPr id="6" name="Rectangle 5">
            <a:extLst>
              <a:ext uri="{FF2B5EF4-FFF2-40B4-BE49-F238E27FC236}">
                <a16:creationId xmlns:a16="http://schemas.microsoft.com/office/drawing/2014/main" id="{ACC1555F-EC2A-4870-A531-0A9B28E7EC4A}"/>
              </a:ext>
            </a:extLst>
          </p:cNvPr>
          <p:cNvSpPr/>
          <p:nvPr/>
        </p:nvSpPr>
        <p:spPr>
          <a:xfrm>
            <a:off x="0" y="6719455"/>
            <a:ext cx="12192000" cy="15398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pic>
        <p:nvPicPr>
          <p:cNvPr id="7" name="Picture 6">
            <a:extLst>
              <a:ext uri="{FF2B5EF4-FFF2-40B4-BE49-F238E27FC236}">
                <a16:creationId xmlns:a16="http://schemas.microsoft.com/office/drawing/2014/main" id="{4362C053-A8FB-1924-981A-BB8B535C6B6B}"/>
              </a:ext>
            </a:extLst>
          </p:cNvPr>
          <p:cNvPicPr>
            <a:picLocks noChangeAspect="1"/>
          </p:cNvPicPr>
          <p:nvPr/>
        </p:nvPicPr>
        <p:blipFill>
          <a:blip r:embed="rId2"/>
          <a:stretch>
            <a:fillRect/>
          </a:stretch>
        </p:blipFill>
        <p:spPr>
          <a:xfrm>
            <a:off x="0" y="6927"/>
            <a:ext cx="1939636" cy="301037"/>
          </a:xfrm>
          <a:prstGeom prst="rect">
            <a:avLst/>
          </a:prstGeom>
        </p:spPr>
      </p:pic>
      <p:sp>
        <p:nvSpPr>
          <p:cNvPr id="4" name="フッター プレースホルダー 2">
            <a:extLst>
              <a:ext uri="{FF2B5EF4-FFF2-40B4-BE49-F238E27FC236}">
                <a16:creationId xmlns:a16="http://schemas.microsoft.com/office/drawing/2014/main" id="{529D2C7C-1C3D-0AE4-DBCB-1185EC3F3938}"/>
              </a:ext>
            </a:extLst>
          </p:cNvPr>
          <p:cNvSpPr>
            <a:spLocks noGrp="1"/>
          </p:cNvSpPr>
          <p:nvPr>
            <p:ph type="ftr" sz="quarter" idx="11"/>
          </p:nvPr>
        </p:nvSpPr>
        <p:spPr>
          <a:xfrm>
            <a:off x="4038600" y="6356350"/>
            <a:ext cx="4114800" cy="365125"/>
          </a:xfrm>
        </p:spPr>
        <p:txBody>
          <a:bodyPr/>
          <a:lstStyle/>
          <a:p>
            <a:r>
              <a:rPr lang="en-US" dirty="0"/>
              <a:t>Spirit of Altruism</a:t>
            </a:r>
          </a:p>
        </p:txBody>
      </p:sp>
    </p:spTree>
    <p:extLst>
      <p:ext uri="{BB962C8B-B14F-4D97-AF65-F5344CB8AC3E}">
        <p14:creationId xmlns:p14="http://schemas.microsoft.com/office/powerpoint/2010/main" val="3854984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8969-469B-AB98-7CA0-A02E7D97D306}"/>
              </a:ext>
            </a:extLst>
          </p:cNvPr>
          <p:cNvSpPr>
            <a:spLocks noGrp="1"/>
          </p:cNvSpPr>
          <p:nvPr>
            <p:ph type="title"/>
          </p:nvPr>
        </p:nvSpPr>
        <p:spPr>
          <a:xfrm>
            <a:off x="838200" y="365125"/>
            <a:ext cx="10515600" cy="713177"/>
          </a:xfrm>
        </p:spPr>
        <p:txBody>
          <a:bodyPr>
            <a:normAutofit/>
          </a:bodyPr>
          <a:lstStyle/>
          <a:p>
            <a:r>
              <a:rPr lang="ja-JP" altLang="en-US" sz="2000" b="1" dirty="0">
                <a:latin typeface="メイリオ" panose="020B0604030504040204" pitchFamily="50" charset="-128"/>
                <a:ea typeface="メイリオ" panose="020B0604030504040204" pitchFamily="50" charset="-128"/>
              </a:rPr>
              <a:t>第</a:t>
            </a:r>
            <a:r>
              <a:rPr lang="en-US" altLang="ja-JP" sz="2000" b="1" dirty="0">
                <a:latin typeface="メイリオ" panose="020B0604030504040204" pitchFamily="50" charset="-128"/>
                <a:ea typeface="メイリオ" panose="020B0604030504040204" pitchFamily="50" charset="-128"/>
              </a:rPr>
              <a:t>1</a:t>
            </a:r>
            <a:r>
              <a:rPr lang="ja-JP" altLang="en-US" sz="2000" b="1" dirty="0">
                <a:latin typeface="メイリオ" panose="020B0604030504040204" pitchFamily="50" charset="-128"/>
                <a:ea typeface="メイリオ" panose="020B0604030504040204" pitchFamily="50" charset="-128"/>
              </a:rPr>
              <a:t>回アジア学生交流会議　分科会テーマ</a:t>
            </a:r>
            <a:endParaRPr lang="en-US" sz="2000" b="1" dirty="0">
              <a:latin typeface="メイリオ" panose="020B0604030504040204" pitchFamily="50" charset="-128"/>
              <a:ea typeface="メイリオ" panose="020B0604030504040204" pitchFamily="50" charset="-128"/>
            </a:endParaRPr>
          </a:p>
        </p:txBody>
      </p:sp>
      <p:sp>
        <p:nvSpPr>
          <p:cNvPr id="3" name="Content Placeholder 2">
            <a:extLst>
              <a:ext uri="{FF2B5EF4-FFF2-40B4-BE49-F238E27FC236}">
                <a16:creationId xmlns:a16="http://schemas.microsoft.com/office/drawing/2014/main" id="{995B9662-AB67-3D2C-F186-5C729B039DFB}"/>
              </a:ext>
            </a:extLst>
          </p:cNvPr>
          <p:cNvSpPr>
            <a:spLocks noGrp="1"/>
          </p:cNvSpPr>
          <p:nvPr>
            <p:ph idx="1"/>
          </p:nvPr>
        </p:nvSpPr>
        <p:spPr>
          <a:xfrm>
            <a:off x="838200" y="1138628"/>
            <a:ext cx="10515600" cy="5038336"/>
          </a:xfrm>
        </p:spPr>
        <p:txBody>
          <a:bodyPr>
            <a:normAutofit/>
          </a:bodyPr>
          <a:lstStyle/>
          <a:p>
            <a:pPr marL="0" indent="0">
              <a:lnSpc>
                <a:spcPct val="150000"/>
              </a:lnSpc>
              <a:buNone/>
            </a:pPr>
            <a:r>
              <a:rPr lang="ja-JP" altLang="en-US" sz="2000" b="1" dirty="0">
                <a:latin typeface="メイリオ" panose="020B0604030504040204" pitchFamily="50" charset="-128"/>
                <a:ea typeface="メイリオ" panose="020B0604030504040204" pitchFamily="50" charset="-128"/>
              </a:rPr>
              <a:t>第１回アジア学生交流会議の分科会アジェンダ：</a:t>
            </a:r>
            <a:endParaRPr lang="en-US" altLang="ja-JP" sz="2000" b="1" dirty="0">
              <a:latin typeface="メイリオ" panose="020B0604030504040204" pitchFamily="50" charset="-128"/>
              <a:ea typeface="メイリオ" panose="020B0604030504040204" pitchFamily="50" charset="-128"/>
            </a:endParaRPr>
          </a:p>
          <a:p>
            <a:pPr marL="0" indent="0">
              <a:lnSpc>
                <a:spcPct val="150000"/>
              </a:lnSpc>
              <a:buNone/>
            </a:pPr>
            <a:r>
              <a:rPr lang="ja-JP" altLang="en-US" sz="2000" b="1"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➀ 半導体の中心で経済上のピボットである、台湾を取り巻く地政学上の緊張緩和</a:t>
            </a:r>
            <a:endParaRPr lang="en-US" altLang="ja-JP" sz="20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000" dirty="0">
                <a:latin typeface="メイリオ" panose="020B0604030504040204" pitchFamily="50" charset="-128"/>
                <a:ea typeface="メイリオ" panose="020B0604030504040204" pitchFamily="50" charset="-128"/>
              </a:rPr>
              <a:t>         ➁ 日本</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台湾</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アジアを取り巻くサプライチェーンの再考</a:t>
            </a:r>
            <a:endParaRPr lang="en-US" altLang="ja-JP" sz="20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000" dirty="0">
                <a:latin typeface="メイリオ" panose="020B0604030504040204" pitchFamily="50" charset="-128"/>
                <a:ea typeface="メイリオ" panose="020B0604030504040204" pitchFamily="50" charset="-128"/>
              </a:rPr>
              <a:t>         ➂ 日本</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台湾</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アジアの安全保障の確保</a:t>
            </a:r>
            <a:endParaRPr lang="en-US" altLang="ja-JP" sz="20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000" dirty="0">
                <a:latin typeface="メイリオ" panose="020B0604030504040204" pitchFamily="50" charset="-128"/>
                <a:ea typeface="メイリオ" panose="020B0604030504040204" pitchFamily="50" charset="-128"/>
              </a:rPr>
              <a:t>         ➃ 日本</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台湾</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アジアにおける人材と産業の育成</a:t>
            </a:r>
            <a:endParaRPr lang="en-US" altLang="ja-JP" sz="20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000" dirty="0">
                <a:latin typeface="メイリオ" panose="020B0604030504040204" pitchFamily="50" charset="-128"/>
                <a:ea typeface="メイリオ" panose="020B0604030504040204" pitchFamily="50" charset="-128"/>
              </a:rPr>
              <a:t>　　　➄ 地方自治と地域経済の活性化</a:t>
            </a:r>
            <a:endParaRPr lang="en-US" altLang="ja-JP" sz="2000" dirty="0">
              <a:latin typeface="メイリオ" panose="020B0604030504040204" pitchFamily="50" charset="-128"/>
              <a:ea typeface="メイリオ" panose="020B0604030504040204" pitchFamily="50" charset="-128"/>
            </a:endParaRPr>
          </a:p>
          <a:p>
            <a:pPr marL="0" indent="0">
              <a:lnSpc>
                <a:spcPct val="150000"/>
              </a:lnSpc>
              <a:buNone/>
            </a:pPr>
            <a:endParaRPr lang="en-US" altLang="ja-JP" sz="2000" dirty="0">
              <a:latin typeface="メイリオ" panose="020B0604030504040204" pitchFamily="50" charset="-128"/>
              <a:ea typeface="メイリオ" panose="020B0604030504040204" pitchFamily="50" charset="-128"/>
            </a:endParaRPr>
          </a:p>
        </p:txBody>
      </p:sp>
      <p:sp>
        <p:nvSpPr>
          <p:cNvPr id="6" name="Rectangle 5">
            <a:extLst>
              <a:ext uri="{FF2B5EF4-FFF2-40B4-BE49-F238E27FC236}">
                <a16:creationId xmlns:a16="http://schemas.microsoft.com/office/drawing/2014/main" id="{ACC1555F-EC2A-4870-A531-0A9B28E7EC4A}"/>
              </a:ext>
            </a:extLst>
          </p:cNvPr>
          <p:cNvSpPr/>
          <p:nvPr/>
        </p:nvSpPr>
        <p:spPr>
          <a:xfrm>
            <a:off x="0" y="6719455"/>
            <a:ext cx="12192000" cy="15398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sp>
        <p:nvSpPr>
          <p:cNvPr id="5" name="Slide Number Placeholder 4">
            <a:extLst>
              <a:ext uri="{FF2B5EF4-FFF2-40B4-BE49-F238E27FC236}">
                <a16:creationId xmlns:a16="http://schemas.microsoft.com/office/drawing/2014/main" id="{7F42CE84-1465-1EC0-8F2C-A7E68AB574E7}"/>
              </a:ext>
            </a:extLst>
          </p:cNvPr>
          <p:cNvSpPr>
            <a:spLocks noGrp="1"/>
          </p:cNvSpPr>
          <p:nvPr>
            <p:ph type="sldNum" sz="quarter" idx="12"/>
          </p:nvPr>
        </p:nvSpPr>
        <p:spPr/>
        <p:txBody>
          <a:bodyPr/>
          <a:lstStyle/>
          <a:p>
            <a:r>
              <a:rPr lang="en-US" dirty="0">
                <a:latin typeface="メイリオ" panose="020B0604030504040204" pitchFamily="50" charset="-128"/>
                <a:ea typeface="メイリオ" panose="020B0604030504040204" pitchFamily="50" charset="-128"/>
              </a:rPr>
              <a:t>9</a:t>
            </a:r>
          </a:p>
        </p:txBody>
      </p:sp>
      <p:cxnSp>
        <p:nvCxnSpPr>
          <p:cNvPr id="8" name="Straight Connector 7">
            <a:extLst>
              <a:ext uri="{FF2B5EF4-FFF2-40B4-BE49-F238E27FC236}">
                <a16:creationId xmlns:a16="http://schemas.microsoft.com/office/drawing/2014/main" id="{1B21EF84-1EC8-818F-E849-42E9E47D52F4}"/>
              </a:ext>
            </a:extLst>
          </p:cNvPr>
          <p:cNvCxnSpPr>
            <a:cxnSpLocks/>
          </p:cNvCxnSpPr>
          <p:nvPr/>
        </p:nvCxnSpPr>
        <p:spPr>
          <a:xfrm>
            <a:off x="838200" y="1017917"/>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0071CB9C-F858-79EB-94BE-1F62DFB09834}"/>
              </a:ext>
            </a:extLst>
          </p:cNvPr>
          <p:cNvCxnSpPr>
            <a:cxnSpLocks/>
          </p:cNvCxnSpPr>
          <p:nvPr/>
        </p:nvCxnSpPr>
        <p:spPr>
          <a:xfrm>
            <a:off x="838200" y="6387980"/>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sp>
        <p:nvSpPr>
          <p:cNvPr id="9" name="Rectangle 8">
            <a:extLst>
              <a:ext uri="{FF2B5EF4-FFF2-40B4-BE49-F238E27FC236}">
                <a16:creationId xmlns:a16="http://schemas.microsoft.com/office/drawing/2014/main" id="{27C3DC66-87F1-B76E-BB76-A7D6945635EB}"/>
              </a:ext>
            </a:extLst>
          </p:cNvPr>
          <p:cNvSpPr/>
          <p:nvPr/>
        </p:nvSpPr>
        <p:spPr>
          <a:xfrm>
            <a:off x="0" y="0"/>
            <a:ext cx="12192000" cy="304800"/>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pic>
        <p:nvPicPr>
          <p:cNvPr id="10" name="Picture 9">
            <a:extLst>
              <a:ext uri="{FF2B5EF4-FFF2-40B4-BE49-F238E27FC236}">
                <a16:creationId xmlns:a16="http://schemas.microsoft.com/office/drawing/2014/main" id="{93074952-AE5F-324E-8BFD-0A5ABC2991CB}"/>
              </a:ext>
            </a:extLst>
          </p:cNvPr>
          <p:cNvPicPr>
            <a:picLocks noChangeAspect="1"/>
          </p:cNvPicPr>
          <p:nvPr/>
        </p:nvPicPr>
        <p:blipFill>
          <a:blip r:embed="rId2"/>
          <a:stretch>
            <a:fillRect/>
          </a:stretch>
        </p:blipFill>
        <p:spPr>
          <a:xfrm>
            <a:off x="0" y="6927"/>
            <a:ext cx="1939636" cy="301037"/>
          </a:xfrm>
          <a:prstGeom prst="rect">
            <a:avLst/>
          </a:prstGeom>
        </p:spPr>
      </p:pic>
      <p:sp>
        <p:nvSpPr>
          <p:cNvPr id="7" name="フッター プレースホルダー 2">
            <a:extLst>
              <a:ext uri="{FF2B5EF4-FFF2-40B4-BE49-F238E27FC236}">
                <a16:creationId xmlns:a16="http://schemas.microsoft.com/office/drawing/2014/main" id="{01A2B1CC-92A0-2540-C211-7B786087F59A}"/>
              </a:ext>
            </a:extLst>
          </p:cNvPr>
          <p:cNvSpPr>
            <a:spLocks noGrp="1"/>
          </p:cNvSpPr>
          <p:nvPr>
            <p:ph type="ftr" sz="quarter" idx="11"/>
          </p:nvPr>
        </p:nvSpPr>
        <p:spPr>
          <a:xfrm>
            <a:off x="4038600" y="6356350"/>
            <a:ext cx="4114800" cy="365125"/>
          </a:xfrm>
        </p:spPr>
        <p:txBody>
          <a:bodyPr/>
          <a:lstStyle/>
          <a:p>
            <a:r>
              <a:rPr lang="en-US" dirty="0"/>
              <a:t>Spirit of Altruism</a:t>
            </a:r>
          </a:p>
        </p:txBody>
      </p:sp>
    </p:spTree>
    <p:extLst>
      <p:ext uri="{BB962C8B-B14F-4D97-AF65-F5344CB8AC3E}">
        <p14:creationId xmlns:p14="http://schemas.microsoft.com/office/powerpoint/2010/main" val="4216436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35AD8-FAC2-957D-2C32-A42A6BD0BC1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613A2C2-87BA-4CE6-5C4C-57FD6F56099C}"/>
              </a:ext>
            </a:extLst>
          </p:cNvPr>
          <p:cNvSpPr/>
          <p:nvPr/>
        </p:nvSpPr>
        <p:spPr>
          <a:xfrm>
            <a:off x="0" y="6719455"/>
            <a:ext cx="12192000" cy="15398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sp>
        <p:nvSpPr>
          <p:cNvPr id="7" name="Title 1">
            <a:extLst>
              <a:ext uri="{FF2B5EF4-FFF2-40B4-BE49-F238E27FC236}">
                <a16:creationId xmlns:a16="http://schemas.microsoft.com/office/drawing/2014/main" id="{9FAA37DF-F1F0-BA6B-FEC0-8CED98954D81}"/>
              </a:ext>
            </a:extLst>
          </p:cNvPr>
          <p:cNvSpPr>
            <a:spLocks noGrp="1"/>
          </p:cNvSpPr>
          <p:nvPr>
            <p:ph type="title"/>
          </p:nvPr>
        </p:nvSpPr>
        <p:spPr>
          <a:xfrm>
            <a:off x="838200" y="365125"/>
            <a:ext cx="10515600" cy="750989"/>
          </a:xfrm>
        </p:spPr>
        <p:txBody>
          <a:bodyPr>
            <a:normAutofit/>
          </a:bodyPr>
          <a:lstStyle/>
          <a:p>
            <a:r>
              <a:rPr lang="ja-JP" altLang="en-US" sz="2000" b="1" dirty="0">
                <a:latin typeface="メイリオ" panose="020B0604030504040204" pitchFamily="50" charset="-128"/>
                <a:ea typeface="メイリオ" panose="020B0604030504040204" pitchFamily="50" charset="-128"/>
              </a:rPr>
              <a:t>宿泊先の詳細</a:t>
            </a:r>
            <a:endParaRPr lang="en-US" sz="2000" b="1" dirty="0">
              <a:latin typeface="メイリオ" panose="020B0604030504040204" pitchFamily="50" charset="-128"/>
              <a:ea typeface="メイリオ" panose="020B0604030504040204" pitchFamily="50" charset="-128"/>
            </a:endParaRPr>
          </a:p>
        </p:txBody>
      </p:sp>
      <p:sp>
        <p:nvSpPr>
          <p:cNvPr id="8" name="Slide Number Placeholder 7">
            <a:extLst>
              <a:ext uri="{FF2B5EF4-FFF2-40B4-BE49-F238E27FC236}">
                <a16:creationId xmlns:a16="http://schemas.microsoft.com/office/drawing/2014/main" id="{285B1B37-8F12-1E2D-C5A8-DFE25F72FCA2}"/>
              </a:ext>
            </a:extLst>
          </p:cNvPr>
          <p:cNvSpPr>
            <a:spLocks noGrp="1"/>
          </p:cNvSpPr>
          <p:nvPr>
            <p:ph type="sldNum" sz="quarter" idx="12"/>
          </p:nvPr>
        </p:nvSpPr>
        <p:spPr/>
        <p:txBody>
          <a:bodyPr/>
          <a:lstStyle/>
          <a:p>
            <a:r>
              <a:rPr lang="en-US" dirty="0">
                <a:latin typeface="メイリオ" panose="020B0604030504040204" pitchFamily="50" charset="-128"/>
                <a:ea typeface="メイリオ" panose="020B0604030504040204" pitchFamily="50" charset="-128"/>
              </a:rPr>
              <a:t>10</a:t>
            </a:r>
          </a:p>
        </p:txBody>
      </p:sp>
      <p:cxnSp>
        <p:nvCxnSpPr>
          <p:cNvPr id="9" name="Straight Connector 8">
            <a:extLst>
              <a:ext uri="{FF2B5EF4-FFF2-40B4-BE49-F238E27FC236}">
                <a16:creationId xmlns:a16="http://schemas.microsoft.com/office/drawing/2014/main" id="{5F387261-7230-23B2-285C-1E614F027214}"/>
              </a:ext>
            </a:extLst>
          </p:cNvPr>
          <p:cNvCxnSpPr>
            <a:cxnSpLocks/>
          </p:cNvCxnSpPr>
          <p:nvPr/>
        </p:nvCxnSpPr>
        <p:spPr>
          <a:xfrm>
            <a:off x="838200" y="1017917"/>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BBDE6625-8433-A747-6682-20031E2BCED2}"/>
              </a:ext>
            </a:extLst>
          </p:cNvPr>
          <p:cNvCxnSpPr>
            <a:cxnSpLocks/>
          </p:cNvCxnSpPr>
          <p:nvPr/>
        </p:nvCxnSpPr>
        <p:spPr>
          <a:xfrm>
            <a:off x="838200" y="6356350"/>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sp>
        <p:nvSpPr>
          <p:cNvPr id="2" name="Rectangle 1">
            <a:extLst>
              <a:ext uri="{FF2B5EF4-FFF2-40B4-BE49-F238E27FC236}">
                <a16:creationId xmlns:a16="http://schemas.microsoft.com/office/drawing/2014/main" id="{3ECB8B81-71DC-6C14-0DF1-B3EE6B61E4A7}"/>
              </a:ext>
            </a:extLst>
          </p:cNvPr>
          <p:cNvSpPr/>
          <p:nvPr/>
        </p:nvSpPr>
        <p:spPr>
          <a:xfrm>
            <a:off x="0" y="0"/>
            <a:ext cx="12192000" cy="304800"/>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pic>
        <p:nvPicPr>
          <p:cNvPr id="11" name="Picture 10">
            <a:extLst>
              <a:ext uri="{FF2B5EF4-FFF2-40B4-BE49-F238E27FC236}">
                <a16:creationId xmlns:a16="http://schemas.microsoft.com/office/drawing/2014/main" id="{0BF2471F-D2C7-A15F-D553-765FCBCFEC3A}"/>
              </a:ext>
            </a:extLst>
          </p:cNvPr>
          <p:cNvPicPr>
            <a:picLocks noChangeAspect="1"/>
          </p:cNvPicPr>
          <p:nvPr/>
        </p:nvPicPr>
        <p:blipFill>
          <a:blip r:embed="rId3"/>
          <a:stretch>
            <a:fillRect/>
          </a:stretch>
        </p:blipFill>
        <p:spPr>
          <a:xfrm>
            <a:off x="0" y="6927"/>
            <a:ext cx="1939636" cy="301037"/>
          </a:xfrm>
          <a:prstGeom prst="rect">
            <a:avLst/>
          </a:prstGeom>
        </p:spPr>
      </p:pic>
      <p:sp>
        <p:nvSpPr>
          <p:cNvPr id="12" name="Content Placeholder 3">
            <a:extLst>
              <a:ext uri="{FF2B5EF4-FFF2-40B4-BE49-F238E27FC236}">
                <a16:creationId xmlns:a16="http://schemas.microsoft.com/office/drawing/2014/main" id="{E307F737-DAA2-50E9-9379-E8C38DBE28F2}"/>
              </a:ext>
            </a:extLst>
          </p:cNvPr>
          <p:cNvSpPr txBox="1">
            <a:spLocks/>
          </p:cNvSpPr>
          <p:nvPr/>
        </p:nvSpPr>
        <p:spPr>
          <a:xfrm>
            <a:off x="838200" y="1084366"/>
            <a:ext cx="10515600" cy="4908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latin typeface="メイリオ" panose="020B0604030504040204" pitchFamily="50" charset="-128"/>
              <a:ea typeface="メイリオ" panose="020B0604030504040204" pitchFamily="50" charset="-128"/>
            </a:endParaRPr>
          </a:p>
        </p:txBody>
      </p:sp>
      <p:sp>
        <p:nvSpPr>
          <p:cNvPr id="13" name="フッター プレースホルダー 2">
            <a:extLst>
              <a:ext uri="{FF2B5EF4-FFF2-40B4-BE49-F238E27FC236}">
                <a16:creationId xmlns:a16="http://schemas.microsoft.com/office/drawing/2014/main" id="{0D572DC9-60F3-A669-4FF7-D6F364BD9CBF}"/>
              </a:ext>
            </a:extLst>
          </p:cNvPr>
          <p:cNvSpPr>
            <a:spLocks noGrp="1"/>
          </p:cNvSpPr>
          <p:nvPr>
            <p:ph type="ftr" sz="quarter" idx="11"/>
          </p:nvPr>
        </p:nvSpPr>
        <p:spPr>
          <a:xfrm>
            <a:off x="4038600" y="6356350"/>
            <a:ext cx="4114800" cy="365125"/>
          </a:xfrm>
        </p:spPr>
        <p:txBody>
          <a:bodyPr/>
          <a:lstStyle/>
          <a:p>
            <a:r>
              <a:rPr lang="en-US" dirty="0"/>
              <a:t>Spirit of Altruism</a:t>
            </a:r>
          </a:p>
        </p:txBody>
      </p:sp>
      <p:sp>
        <p:nvSpPr>
          <p:cNvPr id="3" name="Content Placeholder 2">
            <a:extLst>
              <a:ext uri="{FF2B5EF4-FFF2-40B4-BE49-F238E27FC236}">
                <a16:creationId xmlns:a16="http://schemas.microsoft.com/office/drawing/2014/main" id="{B247EC50-703A-8673-8792-3FC003630E1B}"/>
              </a:ext>
            </a:extLst>
          </p:cNvPr>
          <p:cNvSpPr>
            <a:spLocks noGrp="1"/>
          </p:cNvSpPr>
          <p:nvPr>
            <p:ph idx="1"/>
          </p:nvPr>
        </p:nvSpPr>
        <p:spPr>
          <a:xfrm>
            <a:off x="838200" y="1138628"/>
            <a:ext cx="10515600" cy="5038336"/>
          </a:xfrm>
        </p:spPr>
        <p:txBody>
          <a:bodyPr>
            <a:noAutofit/>
          </a:bodyPr>
          <a:lstStyle/>
          <a:p>
            <a:pPr marL="0" indent="0" rtl="0">
              <a:lnSpc>
                <a:spcPct val="100000"/>
              </a:lnSpc>
              <a:spcAft>
                <a:spcPts val="0"/>
              </a:spcAft>
              <a:buNone/>
            </a:pPr>
            <a:r>
              <a:rPr lang="ja-JP" altLang="en-US" sz="1800" b="1" dirty="0">
                <a:solidFill>
                  <a:srgbClr val="000000"/>
                </a:solidFill>
                <a:latin typeface="メイリオ" panose="020B0604030504040204" pitchFamily="50" charset="-128"/>
                <a:ea typeface="メイリオ" panose="020B0604030504040204" pitchFamily="50" charset="-128"/>
              </a:rPr>
              <a:t>熊本</a:t>
            </a:r>
            <a:r>
              <a:rPr lang="en-US" altLang="ja-JP" sz="1800" b="1" dirty="0">
                <a:solidFill>
                  <a:srgbClr val="000000"/>
                </a:solidFill>
                <a:latin typeface="メイリオ" panose="020B0604030504040204" pitchFamily="50" charset="-128"/>
                <a:ea typeface="メイリオ" panose="020B0604030504040204" pitchFamily="50" charset="-128"/>
              </a:rPr>
              <a:t>/</a:t>
            </a:r>
            <a:r>
              <a:rPr lang="ja-JP" altLang="en-US" sz="1800" b="1" dirty="0">
                <a:solidFill>
                  <a:srgbClr val="000000"/>
                </a:solidFill>
                <a:latin typeface="メイリオ" panose="020B0604030504040204" pitchFamily="50" charset="-128"/>
                <a:ea typeface="メイリオ" panose="020B0604030504040204" pitchFamily="50" charset="-128"/>
              </a:rPr>
              <a:t>台中</a:t>
            </a:r>
            <a:r>
              <a:rPr lang="en-US" altLang="ja-JP" sz="1800" b="1" dirty="0">
                <a:solidFill>
                  <a:srgbClr val="000000"/>
                </a:solidFill>
                <a:latin typeface="メイリオ" panose="020B0604030504040204" pitchFamily="50" charset="-128"/>
                <a:ea typeface="メイリオ" panose="020B0604030504040204" pitchFamily="50" charset="-128"/>
              </a:rPr>
              <a:t>/</a:t>
            </a:r>
            <a:r>
              <a:rPr lang="ja-JP" altLang="en-US" sz="1800" b="1" dirty="0">
                <a:solidFill>
                  <a:srgbClr val="000000"/>
                </a:solidFill>
                <a:latin typeface="メイリオ" panose="020B0604030504040204" pitchFamily="50" charset="-128"/>
                <a:ea typeface="メイリオ" panose="020B0604030504040204" pitchFamily="50" charset="-128"/>
              </a:rPr>
              <a:t>台北の三か所において、それぞれ二泊を予定</a:t>
            </a:r>
            <a:endParaRPr lang="en-US" altLang="ja-JP" sz="1800" b="1" i="0" u="none" strike="noStrike" dirty="0">
              <a:solidFill>
                <a:srgbClr val="000000"/>
              </a:solidFill>
              <a:effectLst/>
              <a:latin typeface="メイリオ" panose="020B0604030504040204" pitchFamily="50" charset="-128"/>
              <a:ea typeface="メイリオ" panose="020B0604030504040204" pitchFamily="50" charset="-128"/>
            </a:endParaRPr>
          </a:p>
          <a:p>
            <a:pPr marL="0" indent="0" rtl="0">
              <a:lnSpc>
                <a:spcPct val="100000"/>
              </a:lnSpc>
              <a:spcAft>
                <a:spcPts val="0"/>
              </a:spcAft>
              <a:buNone/>
            </a:pPr>
            <a:r>
              <a:rPr lang="en-US" altLang="ja-JP" sz="1800" b="1" dirty="0">
                <a:solidFill>
                  <a:srgbClr val="000000"/>
                </a:solidFill>
                <a:latin typeface="メイリオ" panose="020B0604030504040204" pitchFamily="50" charset="-128"/>
                <a:ea typeface="メイリオ" panose="020B0604030504040204" pitchFamily="50" charset="-128"/>
              </a:rPr>
              <a:t>2025</a:t>
            </a:r>
            <a:r>
              <a:rPr lang="ja-JP" altLang="en-US" sz="1800" b="1" dirty="0">
                <a:solidFill>
                  <a:srgbClr val="000000"/>
                </a:solidFill>
                <a:latin typeface="メイリオ" panose="020B0604030504040204" pitchFamily="50" charset="-128"/>
                <a:ea typeface="メイリオ" panose="020B0604030504040204" pitchFamily="50" charset="-128"/>
              </a:rPr>
              <a:t>年</a:t>
            </a:r>
            <a:r>
              <a:rPr lang="en-US" altLang="ja-JP" sz="1800" b="1" dirty="0">
                <a:solidFill>
                  <a:srgbClr val="000000"/>
                </a:solidFill>
                <a:latin typeface="メイリオ" panose="020B0604030504040204" pitchFamily="50" charset="-128"/>
                <a:ea typeface="メイリオ" panose="020B0604030504040204" pitchFamily="50" charset="-128"/>
              </a:rPr>
              <a:t>3</a:t>
            </a:r>
            <a:r>
              <a:rPr lang="ja-JP" altLang="en-US" sz="1800" b="1" dirty="0">
                <a:solidFill>
                  <a:srgbClr val="000000"/>
                </a:solidFill>
                <a:latin typeface="メイリオ" panose="020B0604030504040204" pitchFamily="50" charset="-128"/>
                <a:ea typeface="メイリオ" panose="020B0604030504040204" pitchFamily="50" charset="-128"/>
              </a:rPr>
              <a:t>月</a:t>
            </a:r>
            <a:r>
              <a:rPr lang="en-US" altLang="ja-JP" sz="1800" b="1" dirty="0">
                <a:solidFill>
                  <a:srgbClr val="000000"/>
                </a:solidFill>
                <a:latin typeface="メイリオ" panose="020B0604030504040204" pitchFamily="50" charset="-128"/>
                <a:ea typeface="メイリオ" panose="020B0604030504040204" pitchFamily="50" charset="-128"/>
              </a:rPr>
              <a:t>11</a:t>
            </a:r>
            <a:r>
              <a:rPr lang="ja-JP" altLang="en-US" sz="1800" b="1" dirty="0">
                <a:solidFill>
                  <a:srgbClr val="000000"/>
                </a:solidFill>
                <a:latin typeface="メイリオ" panose="020B0604030504040204" pitchFamily="50" charset="-128"/>
                <a:ea typeface="メイリオ" panose="020B0604030504040204" pitchFamily="50" charset="-128"/>
              </a:rPr>
              <a:t>日</a:t>
            </a:r>
            <a:r>
              <a:rPr lang="en-US" altLang="ja-JP" sz="1800" b="1" dirty="0">
                <a:solidFill>
                  <a:srgbClr val="000000"/>
                </a:solidFill>
                <a:latin typeface="メイリオ" panose="020B0604030504040204" pitchFamily="50" charset="-128"/>
                <a:ea typeface="メイリオ" panose="020B0604030504040204" pitchFamily="50" charset="-128"/>
              </a:rPr>
              <a:t>(</a:t>
            </a:r>
            <a:r>
              <a:rPr lang="ja-JP" altLang="en-US" sz="1800" b="1" dirty="0">
                <a:solidFill>
                  <a:srgbClr val="000000"/>
                </a:solidFill>
                <a:latin typeface="メイリオ" panose="020B0604030504040204" pitchFamily="50" charset="-128"/>
                <a:ea typeface="メイリオ" panose="020B0604030504040204" pitchFamily="50" charset="-128"/>
              </a:rPr>
              <a:t>火</a:t>
            </a:r>
            <a:r>
              <a:rPr lang="en-US" altLang="ja-JP" sz="1800" b="1" dirty="0">
                <a:solidFill>
                  <a:srgbClr val="000000"/>
                </a:solidFill>
                <a:latin typeface="メイリオ" panose="020B0604030504040204" pitchFamily="50" charset="-128"/>
                <a:ea typeface="メイリオ" panose="020B0604030504040204" pitchFamily="50" charset="-128"/>
              </a:rPr>
              <a:t>),</a:t>
            </a:r>
            <a:r>
              <a:rPr lang="ja-JP" altLang="en-US" sz="1800" b="1" dirty="0">
                <a:solidFill>
                  <a:srgbClr val="000000"/>
                </a:solidFill>
                <a:latin typeface="メイリオ" panose="020B0604030504040204" pitchFamily="50" charset="-128"/>
                <a:ea typeface="メイリオ" panose="020B0604030504040204" pitchFamily="50" charset="-128"/>
              </a:rPr>
              <a:t> </a:t>
            </a:r>
            <a:r>
              <a:rPr lang="en-US" altLang="ja-JP" sz="1800" b="1" dirty="0">
                <a:solidFill>
                  <a:srgbClr val="000000"/>
                </a:solidFill>
                <a:latin typeface="メイリオ" panose="020B0604030504040204" pitchFamily="50" charset="-128"/>
                <a:ea typeface="メイリオ" panose="020B0604030504040204" pitchFamily="50" charset="-128"/>
              </a:rPr>
              <a:t>12</a:t>
            </a:r>
            <a:r>
              <a:rPr lang="ja-JP" altLang="en-US" sz="1800" b="1" dirty="0">
                <a:solidFill>
                  <a:srgbClr val="000000"/>
                </a:solidFill>
                <a:latin typeface="メイリオ" panose="020B0604030504040204" pitchFamily="50" charset="-128"/>
                <a:ea typeface="メイリオ" panose="020B0604030504040204" pitchFamily="50" charset="-128"/>
              </a:rPr>
              <a:t>日</a:t>
            </a:r>
            <a:r>
              <a:rPr lang="en-US" altLang="ja-JP" sz="1800" b="1" dirty="0">
                <a:solidFill>
                  <a:srgbClr val="000000"/>
                </a:solidFill>
                <a:latin typeface="メイリオ" panose="020B0604030504040204" pitchFamily="50" charset="-128"/>
                <a:ea typeface="メイリオ" panose="020B0604030504040204" pitchFamily="50" charset="-128"/>
              </a:rPr>
              <a:t>(</a:t>
            </a:r>
            <a:r>
              <a:rPr lang="ja-JP" altLang="en-US" sz="1800" b="1" dirty="0">
                <a:solidFill>
                  <a:srgbClr val="000000"/>
                </a:solidFill>
                <a:latin typeface="メイリオ" panose="020B0604030504040204" pitchFamily="50" charset="-128"/>
                <a:ea typeface="メイリオ" panose="020B0604030504040204" pitchFamily="50" charset="-128"/>
              </a:rPr>
              <a:t>水</a:t>
            </a:r>
            <a:r>
              <a:rPr lang="en-US" altLang="ja-JP" sz="1800" b="1" dirty="0">
                <a:solidFill>
                  <a:srgbClr val="000000"/>
                </a:solidFill>
                <a:latin typeface="メイリオ" panose="020B0604030504040204" pitchFamily="50" charset="-128"/>
                <a:ea typeface="メイリオ" panose="020B0604030504040204" pitchFamily="50" charset="-128"/>
              </a:rPr>
              <a:t>)</a:t>
            </a:r>
            <a:r>
              <a:rPr lang="ja-JP" altLang="en-US" sz="1800" b="1" dirty="0">
                <a:solidFill>
                  <a:srgbClr val="000000"/>
                </a:solidFill>
                <a:latin typeface="メイリオ" panose="020B0604030504040204" pitchFamily="50" charset="-128"/>
                <a:ea typeface="メイリオ" panose="020B0604030504040204" pitchFamily="50" charset="-128"/>
              </a:rPr>
              <a:t>　</a:t>
            </a:r>
            <a:endParaRPr lang="en-US" altLang="ja-JP" sz="1800" b="1" i="0" u="none" strike="noStrike" dirty="0">
              <a:solidFill>
                <a:srgbClr val="000000"/>
              </a:solidFill>
              <a:effectLst/>
              <a:latin typeface="メイリオ" panose="020B0604030504040204" pitchFamily="50" charset="-128"/>
              <a:ea typeface="メイリオ" panose="020B0604030504040204" pitchFamily="50" charset="-128"/>
            </a:endParaRPr>
          </a:p>
          <a:p>
            <a:pPr marL="0" indent="0">
              <a:lnSpc>
                <a:spcPct val="100000"/>
              </a:lnSpc>
              <a:buNone/>
            </a:pPr>
            <a:r>
              <a:rPr lang="ja-JP" altLang="en-US" sz="1800" dirty="0">
                <a:solidFill>
                  <a:srgbClr val="000000"/>
                </a:solidFill>
                <a:latin typeface="メイリオ" panose="020B0604030504040204" pitchFamily="50" charset="-128"/>
                <a:ea typeface="メイリオ" panose="020B0604030504040204" pitchFamily="50" charset="-128"/>
              </a:rPr>
              <a:t>熊本市内或いは熊本空港周辺での宿泊を予定</a:t>
            </a: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a:lnSpc>
                <a:spcPct val="100000"/>
              </a:lnSpc>
              <a:buNone/>
            </a:pPr>
            <a:r>
              <a:rPr lang="ja-JP" altLang="en-US" sz="1800" dirty="0">
                <a:solidFill>
                  <a:srgbClr val="000000"/>
                </a:solidFill>
                <a:latin typeface="メイリオ" panose="020B0604030504040204" pitchFamily="50" charset="-128"/>
                <a:ea typeface="メイリオ" panose="020B0604030504040204" pitchFamily="50" charset="-128"/>
              </a:rPr>
              <a:t>宿泊候補先：エアポートホテル熊本</a:t>
            </a: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a:lnSpc>
                <a:spcPct val="100000"/>
              </a:lnSpc>
              <a:buNone/>
            </a:pPr>
            <a:r>
              <a:rPr lang="en-US" altLang="ja-JP" sz="1200" dirty="0">
                <a:hlinkClick r:id="rId4"/>
              </a:rPr>
              <a:t>【</a:t>
            </a:r>
            <a:r>
              <a:rPr lang="ja-JP" altLang="en-US" sz="1200" dirty="0">
                <a:hlinkClick r:id="rId4"/>
              </a:rPr>
              <a:t>公式</a:t>
            </a:r>
            <a:r>
              <a:rPr lang="en-US" altLang="ja-JP" sz="1200" dirty="0">
                <a:hlinkClick r:id="rId4"/>
              </a:rPr>
              <a:t>】</a:t>
            </a:r>
            <a:r>
              <a:rPr lang="ja-JP" altLang="en-US" sz="1200" dirty="0">
                <a:hlinkClick r:id="rId4"/>
              </a:rPr>
              <a:t>エアポートホテル熊本｜熊本空港すぐ近くでご宿泊なら 車で</a:t>
            </a:r>
            <a:r>
              <a:rPr lang="en-US" altLang="ja-JP" sz="1200" dirty="0">
                <a:hlinkClick r:id="rId4"/>
              </a:rPr>
              <a:t>10</a:t>
            </a:r>
            <a:r>
              <a:rPr lang="ja-JP" altLang="en-US" sz="1200" dirty="0">
                <a:hlinkClick r:id="rId4"/>
              </a:rPr>
              <a:t>分 ベストレート最安値保証</a:t>
            </a: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a:lnSpc>
                <a:spcPct val="100000"/>
              </a:lnSpc>
              <a:buNone/>
            </a:pPr>
            <a:r>
              <a:rPr lang="en-US" altLang="ja-JP" sz="1800" b="1" dirty="0">
                <a:solidFill>
                  <a:srgbClr val="000000"/>
                </a:solidFill>
                <a:latin typeface="メイリオ" panose="020B0604030504040204" pitchFamily="50" charset="-128"/>
                <a:ea typeface="メイリオ" panose="020B0604030504040204" pitchFamily="50" charset="-128"/>
              </a:rPr>
              <a:t>2025</a:t>
            </a:r>
            <a:r>
              <a:rPr lang="ja-JP" altLang="en-US" sz="1800" b="1" dirty="0">
                <a:solidFill>
                  <a:srgbClr val="000000"/>
                </a:solidFill>
                <a:latin typeface="メイリオ" panose="020B0604030504040204" pitchFamily="50" charset="-128"/>
                <a:ea typeface="メイリオ" panose="020B0604030504040204" pitchFamily="50" charset="-128"/>
              </a:rPr>
              <a:t>年</a:t>
            </a:r>
            <a:r>
              <a:rPr lang="en-US" altLang="ja-JP" sz="1800" b="1" dirty="0">
                <a:solidFill>
                  <a:srgbClr val="000000"/>
                </a:solidFill>
                <a:latin typeface="メイリオ" panose="020B0604030504040204" pitchFamily="50" charset="-128"/>
                <a:ea typeface="メイリオ" panose="020B0604030504040204" pitchFamily="50" charset="-128"/>
              </a:rPr>
              <a:t>3</a:t>
            </a:r>
            <a:r>
              <a:rPr lang="ja-JP" altLang="en-US" sz="1800" b="1" dirty="0">
                <a:solidFill>
                  <a:srgbClr val="000000"/>
                </a:solidFill>
                <a:latin typeface="メイリオ" panose="020B0604030504040204" pitchFamily="50" charset="-128"/>
                <a:ea typeface="メイリオ" panose="020B0604030504040204" pitchFamily="50" charset="-128"/>
              </a:rPr>
              <a:t>月</a:t>
            </a:r>
            <a:r>
              <a:rPr lang="en-US" altLang="ja-JP" sz="1800" b="1" dirty="0">
                <a:solidFill>
                  <a:srgbClr val="000000"/>
                </a:solidFill>
                <a:latin typeface="メイリオ" panose="020B0604030504040204" pitchFamily="50" charset="-128"/>
                <a:ea typeface="メイリオ" panose="020B0604030504040204" pitchFamily="50" charset="-128"/>
              </a:rPr>
              <a:t>13</a:t>
            </a:r>
            <a:r>
              <a:rPr lang="ja-JP" altLang="en-US" sz="1800" b="1" dirty="0">
                <a:solidFill>
                  <a:srgbClr val="000000"/>
                </a:solidFill>
                <a:latin typeface="メイリオ" panose="020B0604030504040204" pitchFamily="50" charset="-128"/>
                <a:ea typeface="メイリオ" panose="020B0604030504040204" pitchFamily="50" charset="-128"/>
              </a:rPr>
              <a:t>日</a:t>
            </a:r>
            <a:r>
              <a:rPr lang="en-US" altLang="ja-JP" sz="1800" b="1" dirty="0">
                <a:solidFill>
                  <a:srgbClr val="000000"/>
                </a:solidFill>
                <a:latin typeface="メイリオ" panose="020B0604030504040204" pitchFamily="50" charset="-128"/>
                <a:ea typeface="メイリオ" panose="020B0604030504040204" pitchFamily="50" charset="-128"/>
              </a:rPr>
              <a:t>(</a:t>
            </a:r>
            <a:r>
              <a:rPr lang="ja-JP" altLang="en-US" sz="1800" b="1" dirty="0">
                <a:solidFill>
                  <a:srgbClr val="000000"/>
                </a:solidFill>
                <a:latin typeface="メイリオ" panose="020B0604030504040204" pitchFamily="50" charset="-128"/>
                <a:ea typeface="メイリオ" panose="020B0604030504040204" pitchFamily="50" charset="-128"/>
              </a:rPr>
              <a:t>木</a:t>
            </a:r>
            <a:r>
              <a:rPr lang="en-US" altLang="ja-JP" sz="1800" b="1" dirty="0">
                <a:solidFill>
                  <a:srgbClr val="000000"/>
                </a:solidFill>
                <a:latin typeface="メイリオ" panose="020B0604030504040204" pitchFamily="50" charset="-128"/>
                <a:ea typeface="メイリオ" panose="020B0604030504040204" pitchFamily="50" charset="-128"/>
              </a:rPr>
              <a:t>), 14</a:t>
            </a:r>
            <a:r>
              <a:rPr lang="ja-JP" altLang="en-US" sz="1800" b="1" dirty="0">
                <a:solidFill>
                  <a:srgbClr val="000000"/>
                </a:solidFill>
                <a:latin typeface="メイリオ" panose="020B0604030504040204" pitchFamily="50" charset="-128"/>
                <a:ea typeface="メイリオ" panose="020B0604030504040204" pitchFamily="50" charset="-128"/>
              </a:rPr>
              <a:t>日</a:t>
            </a:r>
            <a:r>
              <a:rPr lang="en-US" altLang="ja-JP" sz="1800" b="1" dirty="0">
                <a:solidFill>
                  <a:srgbClr val="000000"/>
                </a:solidFill>
                <a:latin typeface="メイリオ" panose="020B0604030504040204" pitchFamily="50" charset="-128"/>
                <a:ea typeface="メイリオ" panose="020B0604030504040204" pitchFamily="50" charset="-128"/>
              </a:rPr>
              <a:t>(</a:t>
            </a:r>
            <a:r>
              <a:rPr lang="ja-JP" altLang="en-US" sz="1800" b="1" dirty="0">
                <a:solidFill>
                  <a:srgbClr val="000000"/>
                </a:solidFill>
                <a:latin typeface="メイリオ" panose="020B0604030504040204" pitchFamily="50" charset="-128"/>
                <a:ea typeface="メイリオ" panose="020B0604030504040204" pitchFamily="50" charset="-128"/>
              </a:rPr>
              <a:t>金</a:t>
            </a:r>
            <a:r>
              <a:rPr lang="en-US" altLang="ja-JP" sz="1800" b="1" dirty="0">
                <a:solidFill>
                  <a:srgbClr val="000000"/>
                </a:solidFill>
                <a:latin typeface="メイリオ" panose="020B0604030504040204" pitchFamily="50" charset="-128"/>
                <a:ea typeface="メイリオ" panose="020B0604030504040204" pitchFamily="50" charset="-128"/>
              </a:rPr>
              <a:t>)</a:t>
            </a:r>
          </a:p>
          <a:p>
            <a:pPr marL="0" indent="0">
              <a:lnSpc>
                <a:spcPct val="100000"/>
              </a:lnSpc>
              <a:buNone/>
            </a:pPr>
            <a:r>
              <a:rPr lang="ja-JP" altLang="en-US" sz="1800" dirty="0">
                <a:solidFill>
                  <a:srgbClr val="000000"/>
                </a:solidFill>
                <a:effectLst/>
                <a:latin typeface="メイリオ" panose="020B0604030504040204" pitchFamily="50" charset="-128"/>
                <a:ea typeface="メイリオ" panose="020B0604030504040204" pitchFamily="50" charset="-128"/>
              </a:rPr>
              <a:t>台中市内での宿泊</a:t>
            </a:r>
            <a:endParaRPr lang="en-US" altLang="ja-JP" sz="1800" dirty="0">
              <a:solidFill>
                <a:srgbClr val="000000"/>
              </a:solidFill>
              <a:effectLst/>
              <a:latin typeface="メイリオ" panose="020B0604030504040204" pitchFamily="50" charset="-128"/>
              <a:ea typeface="メイリオ" panose="020B0604030504040204" pitchFamily="50" charset="-128"/>
            </a:endParaRPr>
          </a:p>
          <a:p>
            <a:pPr marL="0" indent="0">
              <a:lnSpc>
                <a:spcPct val="100000"/>
              </a:lnSpc>
              <a:buNone/>
            </a:pPr>
            <a:r>
              <a:rPr lang="ja-JP" altLang="en-US" sz="1800" dirty="0">
                <a:solidFill>
                  <a:srgbClr val="000000"/>
                </a:solidFill>
                <a:latin typeface="メイリオ" panose="020B0604030504040204" pitchFamily="50" charset="-128"/>
                <a:ea typeface="メイリオ" panose="020B0604030504040204" pitchFamily="50" charset="-128"/>
              </a:rPr>
              <a:t>宿泊候補先：</a:t>
            </a:r>
            <a:r>
              <a:rPr lang="en-US" altLang="ja-JP" sz="1800" dirty="0" err="1">
                <a:solidFill>
                  <a:srgbClr val="000000"/>
                </a:solidFill>
                <a:latin typeface="メイリオ" panose="020B0604030504040204" pitchFamily="50" charset="-128"/>
                <a:ea typeface="メイリオ" panose="020B0604030504040204" pitchFamily="50" charset="-128"/>
              </a:rPr>
              <a:t>Fushin</a:t>
            </a:r>
            <a:r>
              <a:rPr lang="en-US" altLang="ja-JP" sz="1800" dirty="0">
                <a:solidFill>
                  <a:srgbClr val="000000"/>
                </a:solidFill>
                <a:latin typeface="メイリオ" panose="020B0604030504040204" pitchFamily="50" charset="-128"/>
                <a:ea typeface="メイリオ" panose="020B0604030504040204" pitchFamily="50" charset="-128"/>
              </a:rPr>
              <a:t> Hotel Taichung</a:t>
            </a:r>
          </a:p>
          <a:p>
            <a:pPr marL="0" indent="0">
              <a:lnSpc>
                <a:spcPct val="100000"/>
              </a:lnSpc>
              <a:buNone/>
            </a:pPr>
            <a:r>
              <a:rPr lang="en-US" sz="1200" dirty="0" err="1">
                <a:hlinkClick r:id="rId5"/>
              </a:rPr>
              <a:t>Fushin</a:t>
            </a:r>
            <a:r>
              <a:rPr lang="en-US" sz="1200" dirty="0">
                <a:hlinkClick r:id="rId5"/>
              </a:rPr>
              <a:t> Hotel Taichung</a:t>
            </a: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a:lnSpc>
                <a:spcPct val="100000"/>
              </a:lnSpc>
              <a:buNone/>
            </a:pPr>
            <a:r>
              <a:rPr lang="en-US" altLang="ja-JP" sz="1800" b="1" dirty="0">
                <a:solidFill>
                  <a:srgbClr val="000000"/>
                </a:solidFill>
                <a:latin typeface="メイリオ" panose="020B0604030504040204" pitchFamily="50" charset="-128"/>
                <a:ea typeface="メイリオ" panose="020B0604030504040204" pitchFamily="50" charset="-128"/>
              </a:rPr>
              <a:t>2025</a:t>
            </a:r>
            <a:r>
              <a:rPr lang="ja-JP" altLang="en-US" sz="1800" b="1" dirty="0">
                <a:solidFill>
                  <a:srgbClr val="000000"/>
                </a:solidFill>
                <a:latin typeface="メイリオ" panose="020B0604030504040204" pitchFamily="50" charset="-128"/>
                <a:ea typeface="メイリオ" panose="020B0604030504040204" pitchFamily="50" charset="-128"/>
              </a:rPr>
              <a:t>年</a:t>
            </a:r>
            <a:r>
              <a:rPr lang="en-US" altLang="ja-JP" sz="1800" b="1" dirty="0">
                <a:solidFill>
                  <a:srgbClr val="000000"/>
                </a:solidFill>
                <a:latin typeface="メイリオ" panose="020B0604030504040204" pitchFamily="50" charset="-128"/>
                <a:ea typeface="メイリオ" panose="020B0604030504040204" pitchFamily="50" charset="-128"/>
              </a:rPr>
              <a:t>3</a:t>
            </a:r>
            <a:r>
              <a:rPr lang="ja-JP" altLang="en-US" sz="1800" b="1" dirty="0">
                <a:solidFill>
                  <a:srgbClr val="000000"/>
                </a:solidFill>
                <a:latin typeface="メイリオ" panose="020B0604030504040204" pitchFamily="50" charset="-128"/>
                <a:ea typeface="メイリオ" panose="020B0604030504040204" pitchFamily="50" charset="-128"/>
              </a:rPr>
              <a:t>月</a:t>
            </a:r>
            <a:r>
              <a:rPr lang="en-US" altLang="ja-JP" sz="1800" b="1" dirty="0">
                <a:solidFill>
                  <a:srgbClr val="000000"/>
                </a:solidFill>
                <a:latin typeface="メイリオ" panose="020B0604030504040204" pitchFamily="50" charset="-128"/>
                <a:ea typeface="メイリオ" panose="020B0604030504040204" pitchFamily="50" charset="-128"/>
              </a:rPr>
              <a:t>15</a:t>
            </a:r>
            <a:r>
              <a:rPr lang="ja-JP" altLang="en-US" sz="1800" b="1" dirty="0">
                <a:solidFill>
                  <a:srgbClr val="000000"/>
                </a:solidFill>
                <a:latin typeface="メイリオ" panose="020B0604030504040204" pitchFamily="50" charset="-128"/>
                <a:ea typeface="メイリオ" panose="020B0604030504040204" pitchFamily="50" charset="-128"/>
              </a:rPr>
              <a:t>日</a:t>
            </a:r>
            <a:r>
              <a:rPr lang="en-US" altLang="ja-JP" sz="1800" b="1" dirty="0">
                <a:solidFill>
                  <a:srgbClr val="000000"/>
                </a:solidFill>
                <a:latin typeface="メイリオ" panose="020B0604030504040204" pitchFamily="50" charset="-128"/>
                <a:ea typeface="メイリオ" panose="020B0604030504040204" pitchFamily="50" charset="-128"/>
              </a:rPr>
              <a:t>(</a:t>
            </a:r>
            <a:r>
              <a:rPr lang="ja-JP" altLang="en-US" sz="1800" b="1" dirty="0">
                <a:solidFill>
                  <a:srgbClr val="000000"/>
                </a:solidFill>
                <a:latin typeface="メイリオ" panose="020B0604030504040204" pitchFamily="50" charset="-128"/>
                <a:ea typeface="メイリオ" panose="020B0604030504040204" pitchFamily="50" charset="-128"/>
              </a:rPr>
              <a:t>土</a:t>
            </a:r>
            <a:r>
              <a:rPr lang="en-US" altLang="ja-JP" sz="1800" b="1" dirty="0">
                <a:solidFill>
                  <a:srgbClr val="000000"/>
                </a:solidFill>
                <a:latin typeface="メイリオ" panose="020B0604030504040204" pitchFamily="50" charset="-128"/>
                <a:ea typeface="メイリオ" panose="020B0604030504040204" pitchFamily="50" charset="-128"/>
              </a:rPr>
              <a:t>), 16</a:t>
            </a:r>
            <a:r>
              <a:rPr lang="ja-JP" altLang="en-US" sz="1800" b="1" dirty="0">
                <a:solidFill>
                  <a:srgbClr val="000000"/>
                </a:solidFill>
                <a:latin typeface="メイリオ" panose="020B0604030504040204" pitchFamily="50" charset="-128"/>
                <a:ea typeface="メイリオ" panose="020B0604030504040204" pitchFamily="50" charset="-128"/>
              </a:rPr>
              <a:t>日</a:t>
            </a:r>
            <a:r>
              <a:rPr lang="en-US" altLang="ja-JP" sz="1800" b="1" dirty="0">
                <a:solidFill>
                  <a:srgbClr val="000000"/>
                </a:solidFill>
                <a:latin typeface="メイリオ" panose="020B0604030504040204" pitchFamily="50" charset="-128"/>
                <a:ea typeface="メイリオ" panose="020B0604030504040204" pitchFamily="50" charset="-128"/>
              </a:rPr>
              <a:t>(</a:t>
            </a:r>
            <a:r>
              <a:rPr lang="ja-JP" altLang="en-US" sz="1800" b="1" dirty="0">
                <a:solidFill>
                  <a:srgbClr val="000000"/>
                </a:solidFill>
                <a:latin typeface="メイリオ" panose="020B0604030504040204" pitchFamily="50" charset="-128"/>
                <a:ea typeface="メイリオ" panose="020B0604030504040204" pitchFamily="50" charset="-128"/>
              </a:rPr>
              <a:t>日</a:t>
            </a:r>
            <a:r>
              <a:rPr lang="en-US" altLang="ja-JP" sz="1800" b="1" dirty="0">
                <a:solidFill>
                  <a:srgbClr val="000000"/>
                </a:solidFill>
                <a:latin typeface="メイリオ" panose="020B0604030504040204" pitchFamily="50" charset="-128"/>
                <a:ea typeface="メイリオ" panose="020B0604030504040204" pitchFamily="50" charset="-128"/>
              </a:rPr>
              <a:t>)</a:t>
            </a:r>
            <a:endParaRPr lang="ja-JP" altLang="en-US" sz="1800" b="0" dirty="0">
              <a:effectLst/>
              <a:latin typeface="メイリオ" panose="020B0604030504040204" pitchFamily="50" charset="-128"/>
              <a:ea typeface="メイリオ" panose="020B0604030504040204" pitchFamily="50" charset="-128"/>
            </a:endParaRPr>
          </a:p>
          <a:p>
            <a:pPr marL="0" indent="0" rtl="0">
              <a:lnSpc>
                <a:spcPct val="100000"/>
              </a:lnSpc>
              <a:spcAft>
                <a:spcPts val="0"/>
              </a:spcAft>
              <a:buNone/>
            </a:pPr>
            <a:r>
              <a:rPr lang="ja-JP" altLang="en-US" sz="1800" dirty="0">
                <a:solidFill>
                  <a:srgbClr val="000000"/>
                </a:solidFill>
                <a:latin typeface="メイリオ" panose="020B0604030504040204" pitchFamily="50" charset="-128"/>
                <a:ea typeface="メイリオ" panose="020B0604030504040204" pitchFamily="50" charset="-128"/>
              </a:rPr>
              <a:t>国立台湾大学内のゲスト寮に宿泊予定</a:t>
            </a: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lnSpc>
                <a:spcPct val="100000"/>
              </a:lnSpc>
              <a:spcAft>
                <a:spcPts val="0"/>
              </a:spcAft>
              <a:buNone/>
            </a:pPr>
            <a:r>
              <a:rPr lang="en-US" altLang="ja-JP" sz="1800" dirty="0">
                <a:solidFill>
                  <a:srgbClr val="000000"/>
                </a:solidFill>
                <a:latin typeface="メイリオ" panose="020B0604030504040204" pitchFamily="50" charset="-128"/>
                <a:ea typeface="メイリオ" panose="020B0604030504040204" pitchFamily="50" charset="-128"/>
              </a:rPr>
              <a:t>※</a:t>
            </a:r>
            <a:r>
              <a:rPr lang="ja-JP" altLang="en-US" sz="1800" dirty="0">
                <a:solidFill>
                  <a:srgbClr val="000000"/>
                </a:solidFill>
                <a:latin typeface="メイリオ" panose="020B0604030504040204" pitchFamily="50" charset="-128"/>
                <a:ea typeface="メイリオ" panose="020B0604030504040204" pitchFamily="50" charset="-128"/>
              </a:rPr>
              <a:t>共催団体 </a:t>
            </a:r>
            <a:r>
              <a:rPr lang="en-US" altLang="ja-JP" sz="1800" dirty="0">
                <a:solidFill>
                  <a:srgbClr val="000000"/>
                </a:solidFill>
                <a:latin typeface="メイリオ" panose="020B0604030504040204" pitchFamily="50" charset="-128"/>
                <a:ea typeface="メイリオ" panose="020B0604030504040204" pitchFamily="50" charset="-128"/>
              </a:rPr>
              <a:t>(</a:t>
            </a:r>
            <a:r>
              <a:rPr lang="ja-JP" altLang="en-US" sz="1800" dirty="0">
                <a:solidFill>
                  <a:srgbClr val="000000"/>
                </a:solidFill>
                <a:latin typeface="メイリオ" panose="020B0604030504040204" pitchFamily="50" charset="-128"/>
                <a:ea typeface="メイリオ" panose="020B0604030504040204" pitchFamily="50" charset="-128"/>
              </a:rPr>
              <a:t>アジア太平洋青年協会</a:t>
            </a:r>
            <a:r>
              <a:rPr lang="en-US" altLang="ja-JP" sz="1800" dirty="0">
                <a:solidFill>
                  <a:srgbClr val="000000"/>
                </a:solidFill>
                <a:latin typeface="メイリオ" panose="020B0604030504040204" pitchFamily="50" charset="-128"/>
                <a:ea typeface="メイリオ" panose="020B0604030504040204" pitchFamily="50" charset="-128"/>
              </a:rPr>
              <a:t>) </a:t>
            </a:r>
            <a:r>
              <a:rPr lang="ja-JP" altLang="en-US" sz="1800" dirty="0">
                <a:solidFill>
                  <a:srgbClr val="000000"/>
                </a:solidFill>
                <a:latin typeface="メイリオ" panose="020B0604030504040204" pitchFamily="50" charset="-128"/>
                <a:ea typeface="メイリオ" panose="020B0604030504040204" pitchFamily="50" charset="-128"/>
              </a:rPr>
              <a:t>の既存のリレーションシップによる</a:t>
            </a:r>
            <a:endParaRPr lang="en-US" altLang="ja-JP" sz="18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5067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55115-752A-221D-29D8-025A9994603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06530B0-4D70-DDF6-9A46-87DBE275EEE0}"/>
              </a:ext>
            </a:extLst>
          </p:cNvPr>
          <p:cNvSpPr/>
          <p:nvPr/>
        </p:nvSpPr>
        <p:spPr>
          <a:xfrm>
            <a:off x="0" y="6719455"/>
            <a:ext cx="12192000" cy="15398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sp>
        <p:nvSpPr>
          <p:cNvPr id="7" name="Title 1">
            <a:extLst>
              <a:ext uri="{FF2B5EF4-FFF2-40B4-BE49-F238E27FC236}">
                <a16:creationId xmlns:a16="http://schemas.microsoft.com/office/drawing/2014/main" id="{CBD74C1B-BEE7-8269-6C84-BF221E379FA4}"/>
              </a:ext>
            </a:extLst>
          </p:cNvPr>
          <p:cNvSpPr>
            <a:spLocks noGrp="1"/>
          </p:cNvSpPr>
          <p:nvPr>
            <p:ph type="title"/>
          </p:nvPr>
        </p:nvSpPr>
        <p:spPr>
          <a:xfrm>
            <a:off x="838200" y="365125"/>
            <a:ext cx="10515600" cy="750989"/>
          </a:xfrm>
        </p:spPr>
        <p:txBody>
          <a:bodyPr>
            <a:normAutofit/>
          </a:bodyPr>
          <a:lstStyle/>
          <a:p>
            <a:r>
              <a:rPr lang="ja-JP" altLang="en-US" sz="2000" b="1" dirty="0">
                <a:latin typeface="メイリオ" panose="020B0604030504040204" pitchFamily="50" charset="-128"/>
                <a:ea typeface="メイリオ" panose="020B0604030504040204" pitchFamily="50" charset="-128"/>
              </a:rPr>
              <a:t>会議の費用負担の詳細</a:t>
            </a:r>
            <a:endParaRPr lang="en-US" sz="2000" b="1" dirty="0">
              <a:latin typeface="メイリオ" panose="020B0604030504040204" pitchFamily="50" charset="-128"/>
              <a:ea typeface="メイリオ" panose="020B0604030504040204" pitchFamily="50" charset="-128"/>
            </a:endParaRPr>
          </a:p>
        </p:txBody>
      </p:sp>
      <p:sp>
        <p:nvSpPr>
          <p:cNvPr id="8" name="Slide Number Placeholder 7">
            <a:extLst>
              <a:ext uri="{FF2B5EF4-FFF2-40B4-BE49-F238E27FC236}">
                <a16:creationId xmlns:a16="http://schemas.microsoft.com/office/drawing/2014/main" id="{FD9597A6-806F-FE93-8980-B6FDF6C6C776}"/>
              </a:ext>
            </a:extLst>
          </p:cNvPr>
          <p:cNvSpPr>
            <a:spLocks noGrp="1"/>
          </p:cNvSpPr>
          <p:nvPr>
            <p:ph type="sldNum" sz="quarter" idx="12"/>
          </p:nvPr>
        </p:nvSpPr>
        <p:spPr/>
        <p:txBody>
          <a:bodyPr/>
          <a:lstStyle/>
          <a:p>
            <a:r>
              <a:rPr lang="en-US" dirty="0">
                <a:latin typeface="メイリオ" panose="020B0604030504040204" pitchFamily="50" charset="-128"/>
                <a:ea typeface="メイリオ" panose="020B0604030504040204" pitchFamily="50" charset="-128"/>
              </a:rPr>
              <a:t>11</a:t>
            </a:r>
          </a:p>
        </p:txBody>
      </p:sp>
      <p:cxnSp>
        <p:nvCxnSpPr>
          <p:cNvPr id="9" name="Straight Connector 8">
            <a:extLst>
              <a:ext uri="{FF2B5EF4-FFF2-40B4-BE49-F238E27FC236}">
                <a16:creationId xmlns:a16="http://schemas.microsoft.com/office/drawing/2014/main" id="{FDBDB9FE-A9E7-61A2-B65C-B4C176407998}"/>
              </a:ext>
            </a:extLst>
          </p:cNvPr>
          <p:cNvCxnSpPr>
            <a:cxnSpLocks/>
          </p:cNvCxnSpPr>
          <p:nvPr/>
        </p:nvCxnSpPr>
        <p:spPr>
          <a:xfrm>
            <a:off x="838200" y="1017917"/>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7607516C-07C6-7199-1B86-E394F54E6AB6}"/>
              </a:ext>
            </a:extLst>
          </p:cNvPr>
          <p:cNvCxnSpPr>
            <a:cxnSpLocks/>
          </p:cNvCxnSpPr>
          <p:nvPr/>
        </p:nvCxnSpPr>
        <p:spPr>
          <a:xfrm>
            <a:off x="838200" y="6356350"/>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sp>
        <p:nvSpPr>
          <p:cNvPr id="2" name="Rectangle 1">
            <a:extLst>
              <a:ext uri="{FF2B5EF4-FFF2-40B4-BE49-F238E27FC236}">
                <a16:creationId xmlns:a16="http://schemas.microsoft.com/office/drawing/2014/main" id="{F93D9550-3DE6-1C93-BBF6-7350AF3858B9}"/>
              </a:ext>
            </a:extLst>
          </p:cNvPr>
          <p:cNvSpPr/>
          <p:nvPr/>
        </p:nvSpPr>
        <p:spPr>
          <a:xfrm>
            <a:off x="0" y="0"/>
            <a:ext cx="12192000" cy="304800"/>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pic>
        <p:nvPicPr>
          <p:cNvPr id="11" name="Picture 10">
            <a:extLst>
              <a:ext uri="{FF2B5EF4-FFF2-40B4-BE49-F238E27FC236}">
                <a16:creationId xmlns:a16="http://schemas.microsoft.com/office/drawing/2014/main" id="{5BE6F3A4-65C6-61AB-4F99-46C12A309415}"/>
              </a:ext>
            </a:extLst>
          </p:cNvPr>
          <p:cNvPicPr>
            <a:picLocks noChangeAspect="1"/>
          </p:cNvPicPr>
          <p:nvPr/>
        </p:nvPicPr>
        <p:blipFill>
          <a:blip r:embed="rId3"/>
          <a:stretch>
            <a:fillRect/>
          </a:stretch>
        </p:blipFill>
        <p:spPr>
          <a:xfrm>
            <a:off x="0" y="6927"/>
            <a:ext cx="1939636" cy="301037"/>
          </a:xfrm>
          <a:prstGeom prst="rect">
            <a:avLst/>
          </a:prstGeom>
        </p:spPr>
      </p:pic>
      <p:sp>
        <p:nvSpPr>
          <p:cNvPr id="13" name="フッター プレースホルダー 2">
            <a:extLst>
              <a:ext uri="{FF2B5EF4-FFF2-40B4-BE49-F238E27FC236}">
                <a16:creationId xmlns:a16="http://schemas.microsoft.com/office/drawing/2014/main" id="{A86DF521-CD11-17FC-145B-02E770D99F86}"/>
              </a:ext>
            </a:extLst>
          </p:cNvPr>
          <p:cNvSpPr>
            <a:spLocks noGrp="1"/>
          </p:cNvSpPr>
          <p:nvPr>
            <p:ph type="ftr" sz="quarter" idx="11"/>
          </p:nvPr>
        </p:nvSpPr>
        <p:spPr>
          <a:xfrm>
            <a:off x="4038600" y="6356350"/>
            <a:ext cx="4114800" cy="365125"/>
          </a:xfrm>
        </p:spPr>
        <p:txBody>
          <a:bodyPr/>
          <a:lstStyle/>
          <a:p>
            <a:r>
              <a:rPr lang="en-US" dirty="0"/>
              <a:t>Spirit of Altruism</a:t>
            </a:r>
          </a:p>
        </p:txBody>
      </p:sp>
      <p:sp>
        <p:nvSpPr>
          <p:cNvPr id="3" name="Content Placeholder 2">
            <a:extLst>
              <a:ext uri="{FF2B5EF4-FFF2-40B4-BE49-F238E27FC236}">
                <a16:creationId xmlns:a16="http://schemas.microsoft.com/office/drawing/2014/main" id="{91DA963B-4E96-8809-ADC9-0FDBE4AF0A3A}"/>
              </a:ext>
            </a:extLst>
          </p:cNvPr>
          <p:cNvSpPr>
            <a:spLocks noGrp="1"/>
          </p:cNvSpPr>
          <p:nvPr>
            <p:ph idx="1"/>
          </p:nvPr>
        </p:nvSpPr>
        <p:spPr>
          <a:xfrm>
            <a:off x="838200" y="1138627"/>
            <a:ext cx="10515600" cy="5217713"/>
          </a:xfrm>
        </p:spPr>
        <p:txBody>
          <a:bodyPr>
            <a:noAutofit/>
          </a:bodyPr>
          <a:lstStyle/>
          <a:p>
            <a:pPr marL="0" indent="0" rtl="0">
              <a:lnSpc>
                <a:spcPct val="100000"/>
              </a:lnSpc>
              <a:spcBef>
                <a:spcPts val="500"/>
              </a:spcBef>
              <a:spcAft>
                <a:spcPts val="0"/>
              </a:spcAft>
              <a:buNone/>
            </a:pPr>
            <a:r>
              <a:rPr lang="ja-JP" altLang="en-US" sz="1800" b="1" dirty="0">
                <a:solidFill>
                  <a:srgbClr val="000000"/>
                </a:solidFill>
                <a:latin typeface="メイリオ" panose="020B0604030504040204" pitchFamily="50" charset="-128"/>
                <a:ea typeface="メイリオ" panose="020B0604030504040204" pitchFamily="50" charset="-128"/>
              </a:rPr>
              <a:t>学生 </a:t>
            </a:r>
            <a:r>
              <a:rPr lang="en-US" altLang="ja-JP" sz="1800" b="1" dirty="0">
                <a:solidFill>
                  <a:srgbClr val="000000"/>
                </a:solidFill>
                <a:latin typeface="メイリオ" panose="020B0604030504040204" pitchFamily="50" charset="-128"/>
                <a:ea typeface="メイリオ" panose="020B0604030504040204" pitchFamily="50" charset="-128"/>
              </a:rPr>
              <a:t>(</a:t>
            </a:r>
            <a:r>
              <a:rPr lang="ja-JP" altLang="en-US" sz="1800" b="1" dirty="0">
                <a:solidFill>
                  <a:srgbClr val="000000"/>
                </a:solidFill>
                <a:latin typeface="メイリオ" panose="020B0604030504040204" pitchFamily="50" charset="-128"/>
                <a:ea typeface="メイリオ" panose="020B0604030504040204" pitchFamily="50" charset="-128"/>
              </a:rPr>
              <a:t>参加者</a:t>
            </a:r>
            <a:r>
              <a:rPr lang="en-US" altLang="ja-JP" sz="1800" b="1" dirty="0">
                <a:solidFill>
                  <a:srgbClr val="000000"/>
                </a:solidFill>
                <a:latin typeface="メイリオ" panose="020B0604030504040204" pitchFamily="50" charset="-128"/>
                <a:ea typeface="メイリオ" panose="020B0604030504040204" pitchFamily="50" charset="-128"/>
              </a:rPr>
              <a:t>) </a:t>
            </a:r>
            <a:r>
              <a:rPr lang="ja-JP" altLang="en-US" sz="1800" b="1" dirty="0">
                <a:solidFill>
                  <a:srgbClr val="000000"/>
                </a:solidFill>
                <a:latin typeface="メイリオ" panose="020B0604030504040204" pitchFamily="50" charset="-128"/>
                <a:ea typeface="メイリオ" panose="020B0604030504040204" pitchFamily="50" charset="-128"/>
              </a:rPr>
              <a:t>負担分：</a:t>
            </a:r>
            <a:endParaRPr lang="en-US" altLang="ja-JP" sz="1800" b="1" dirty="0">
              <a:solidFill>
                <a:srgbClr val="000000"/>
              </a:solidFill>
              <a:latin typeface="メイリオ" panose="020B0604030504040204" pitchFamily="50" charset="-128"/>
              <a:ea typeface="メイリオ" panose="020B0604030504040204" pitchFamily="50" charset="-128"/>
            </a:endParaRPr>
          </a:p>
          <a:p>
            <a:pPr marL="0" indent="0" rtl="0">
              <a:lnSpc>
                <a:spcPct val="100000"/>
              </a:lnSpc>
              <a:spcBef>
                <a:spcPts val="500"/>
              </a:spcBef>
              <a:spcAft>
                <a:spcPts val="0"/>
              </a:spcAft>
              <a:buNone/>
            </a:pPr>
            <a:r>
              <a:rPr lang="ja-JP" altLang="en-US" sz="1800" dirty="0">
                <a:solidFill>
                  <a:srgbClr val="000000"/>
                </a:solidFill>
                <a:latin typeface="メイリオ" panose="020B0604030504040204" pitchFamily="50" charset="-128"/>
                <a:ea typeface="メイリオ" panose="020B0604030504040204" pitchFamily="50" charset="-128"/>
              </a:rPr>
              <a:t>➀</a:t>
            </a:r>
            <a:r>
              <a:rPr lang="ja-JP" altLang="en-US" sz="1800" i="0" u="none" strike="noStrike" dirty="0">
                <a:solidFill>
                  <a:srgbClr val="000000"/>
                </a:solidFill>
                <a:latin typeface="メイリオ" panose="020B0604030504040204" pitchFamily="50" charset="-128"/>
                <a:ea typeface="メイリオ" panose="020B0604030504040204" pitchFamily="50" charset="-128"/>
              </a:rPr>
              <a:t>参加費用</a:t>
            </a:r>
            <a:r>
              <a:rPr lang="en-US" altLang="ja-JP" sz="1800" i="0" u="none" strike="noStrike" dirty="0">
                <a:solidFill>
                  <a:srgbClr val="000000"/>
                </a:solidFill>
                <a:latin typeface="メイリオ" panose="020B0604030504040204" pitchFamily="50" charset="-128"/>
                <a:ea typeface="メイリオ" panose="020B0604030504040204" pitchFamily="50" charset="-128"/>
              </a:rPr>
              <a:t>7</a:t>
            </a:r>
            <a:r>
              <a:rPr lang="ja-JP" altLang="en-US" sz="1800" i="0" u="none" strike="noStrike" dirty="0">
                <a:solidFill>
                  <a:srgbClr val="000000"/>
                </a:solidFill>
                <a:latin typeface="メイリオ" panose="020B0604030504040204" pitchFamily="50" charset="-128"/>
                <a:ea typeface="メイリオ" panose="020B0604030504040204" pitchFamily="50" charset="-128"/>
              </a:rPr>
              <a:t>万円</a:t>
            </a:r>
            <a:endParaRPr lang="en-US" altLang="ja-JP" sz="1800" i="0" u="none" strike="noStrike" dirty="0">
              <a:solidFill>
                <a:srgbClr val="000000"/>
              </a:solidFill>
              <a:latin typeface="メイリオ" panose="020B0604030504040204" pitchFamily="50" charset="-128"/>
              <a:ea typeface="メイリオ" panose="020B0604030504040204" pitchFamily="50" charset="-128"/>
            </a:endParaRPr>
          </a:p>
          <a:p>
            <a:pPr marL="0" indent="0" rtl="0">
              <a:lnSpc>
                <a:spcPct val="100000"/>
              </a:lnSpc>
              <a:spcBef>
                <a:spcPts val="500"/>
              </a:spcBef>
              <a:spcAft>
                <a:spcPts val="0"/>
              </a:spcAft>
              <a:buNone/>
            </a:pPr>
            <a:r>
              <a:rPr lang="ja-JP" altLang="en-US" sz="1800" dirty="0">
                <a:solidFill>
                  <a:srgbClr val="000000"/>
                </a:solidFill>
                <a:effectLst/>
                <a:latin typeface="メイリオ" panose="020B0604030504040204" pitchFamily="50" charset="-128"/>
                <a:ea typeface="メイリオ" panose="020B0604030504040204" pitchFamily="50" charset="-128"/>
              </a:rPr>
              <a:t>➁初日の集合場所（熊本）までの交通費 </a:t>
            </a:r>
            <a:r>
              <a:rPr lang="en-US" altLang="ja-JP" sz="1800" dirty="0">
                <a:solidFill>
                  <a:srgbClr val="000000"/>
                </a:solidFill>
                <a:effectLst/>
                <a:latin typeface="メイリオ" panose="020B0604030504040204" pitchFamily="50" charset="-128"/>
                <a:ea typeface="メイリオ" panose="020B0604030504040204" pitchFamily="50" charset="-128"/>
              </a:rPr>
              <a:t>(</a:t>
            </a:r>
            <a:r>
              <a:rPr lang="ja-JP" altLang="en-US" sz="1800" dirty="0">
                <a:solidFill>
                  <a:srgbClr val="000000"/>
                </a:solidFill>
                <a:effectLst/>
                <a:latin typeface="メイリオ" panose="020B0604030504040204" pitchFamily="50" charset="-128"/>
                <a:ea typeface="メイリオ" panose="020B0604030504040204" pitchFamily="50" charset="-128"/>
              </a:rPr>
              <a:t>参加者により数百円から数万円</a:t>
            </a:r>
            <a:r>
              <a:rPr lang="en-US" altLang="ja-JP" sz="1800" dirty="0">
                <a:solidFill>
                  <a:srgbClr val="000000"/>
                </a:solidFill>
                <a:effectLst/>
                <a:latin typeface="メイリオ" panose="020B0604030504040204" pitchFamily="50" charset="-128"/>
                <a:ea typeface="メイリオ" panose="020B0604030504040204" pitchFamily="50" charset="-128"/>
              </a:rPr>
              <a:t>)</a:t>
            </a:r>
          </a:p>
          <a:p>
            <a:pPr marL="0" indent="0" rtl="0">
              <a:lnSpc>
                <a:spcPct val="100000"/>
              </a:lnSpc>
              <a:spcBef>
                <a:spcPts val="500"/>
              </a:spcBef>
              <a:spcAft>
                <a:spcPts val="0"/>
              </a:spcAft>
              <a:buNone/>
            </a:pPr>
            <a:r>
              <a:rPr lang="ja-JP" altLang="en-US" sz="1800" i="0" u="none" strike="noStrike" dirty="0">
                <a:solidFill>
                  <a:srgbClr val="000000"/>
                </a:solidFill>
                <a:latin typeface="メイリオ" panose="020B0604030504040204" pitchFamily="50" charset="-128"/>
                <a:ea typeface="メイリオ" panose="020B0604030504040204" pitchFamily="50" charset="-128"/>
              </a:rPr>
              <a:t>➂台湾現地から帰宅までの交通費 </a:t>
            </a:r>
            <a:r>
              <a:rPr lang="en-US" altLang="ja-JP" sz="1800" i="0" u="none" strike="noStrike" dirty="0">
                <a:solidFill>
                  <a:srgbClr val="000000"/>
                </a:solidFill>
                <a:latin typeface="メイリオ" panose="020B0604030504040204" pitchFamily="50" charset="-128"/>
                <a:ea typeface="メイリオ" panose="020B0604030504040204" pitchFamily="50" charset="-128"/>
              </a:rPr>
              <a:t>(</a:t>
            </a:r>
            <a:r>
              <a:rPr lang="ja-JP" altLang="en-US" sz="1800" i="0" u="none" strike="noStrike" dirty="0">
                <a:solidFill>
                  <a:srgbClr val="000000"/>
                </a:solidFill>
                <a:latin typeface="メイリオ" panose="020B0604030504040204" pitchFamily="50" charset="-128"/>
                <a:ea typeface="メイリオ" panose="020B0604030504040204" pitchFamily="50" charset="-128"/>
              </a:rPr>
              <a:t>帰国の際の適切な便や帰路の目的地が個人間で異なるため</a:t>
            </a:r>
            <a:r>
              <a:rPr lang="en-US" altLang="ja-JP" sz="1800" i="0" u="none" strike="noStrike" dirty="0">
                <a:solidFill>
                  <a:srgbClr val="000000"/>
                </a:solidFill>
                <a:latin typeface="メイリオ" panose="020B0604030504040204" pitchFamily="50" charset="-128"/>
                <a:ea typeface="メイリオ" panose="020B0604030504040204" pitchFamily="50" charset="-128"/>
              </a:rPr>
              <a:t>)</a:t>
            </a:r>
          </a:p>
          <a:p>
            <a:pPr marL="0" indent="0" rtl="0">
              <a:lnSpc>
                <a:spcPct val="100000"/>
              </a:lnSpc>
              <a:spcBef>
                <a:spcPts val="500"/>
              </a:spcBef>
              <a:spcAft>
                <a:spcPts val="0"/>
              </a:spcAft>
              <a:buNone/>
            </a:pPr>
            <a:r>
              <a:rPr lang="ja-JP" altLang="en-US" sz="1800" dirty="0">
                <a:solidFill>
                  <a:srgbClr val="000000"/>
                </a:solidFill>
                <a:latin typeface="メイリオ" panose="020B0604030504040204" pitchFamily="50" charset="-128"/>
                <a:ea typeface="メイリオ" panose="020B0604030504040204" pitchFamily="50" charset="-128"/>
              </a:rPr>
              <a:t>➃現地での携帯通信料 </a:t>
            </a:r>
            <a:r>
              <a:rPr lang="en-US" altLang="ja-JP" sz="1800" dirty="0">
                <a:solidFill>
                  <a:srgbClr val="000000"/>
                </a:solidFill>
                <a:latin typeface="メイリオ" panose="020B0604030504040204" pitchFamily="50" charset="-128"/>
                <a:ea typeface="メイリオ" panose="020B0604030504040204" pitchFamily="50" charset="-128"/>
              </a:rPr>
              <a:t>(</a:t>
            </a:r>
            <a:r>
              <a:rPr lang="ja-JP" altLang="en-US" sz="1800" dirty="0">
                <a:solidFill>
                  <a:srgbClr val="000000"/>
                </a:solidFill>
                <a:latin typeface="メイリオ" panose="020B0604030504040204" pitchFamily="50" charset="-128"/>
                <a:ea typeface="メイリオ" panose="020B0604030504040204" pitchFamily="50" charset="-128"/>
              </a:rPr>
              <a:t>該当者のみ</a:t>
            </a:r>
            <a:r>
              <a:rPr lang="en-US" altLang="ja-JP" sz="1800" dirty="0">
                <a:solidFill>
                  <a:srgbClr val="000000"/>
                </a:solidFill>
                <a:latin typeface="メイリオ" panose="020B0604030504040204" pitchFamily="50" charset="-128"/>
                <a:ea typeface="メイリオ" panose="020B0604030504040204" pitchFamily="50" charset="-128"/>
              </a:rPr>
              <a:t>)(SIM</a:t>
            </a:r>
            <a:r>
              <a:rPr lang="ja-JP" altLang="en-US" sz="1800" dirty="0">
                <a:solidFill>
                  <a:srgbClr val="000000"/>
                </a:solidFill>
                <a:latin typeface="メイリオ" panose="020B0604030504040204" pitchFamily="50" charset="-128"/>
                <a:ea typeface="メイリオ" panose="020B0604030504040204" pitchFamily="50" charset="-128"/>
              </a:rPr>
              <a:t>カードの購入が必要な方は個人で購入いただきます</a:t>
            </a:r>
            <a:r>
              <a:rPr lang="en-US" altLang="ja-JP" sz="1800" dirty="0">
                <a:solidFill>
                  <a:srgbClr val="000000"/>
                </a:solidFill>
                <a:latin typeface="メイリオ" panose="020B0604030504040204" pitchFamily="50" charset="-128"/>
                <a:ea typeface="メイリオ" panose="020B0604030504040204" pitchFamily="50" charset="-128"/>
              </a:rPr>
              <a:t>)</a:t>
            </a:r>
            <a:endParaRPr lang="en-US" altLang="ja-JP" sz="1800" i="0" u="none" strike="noStrike" dirty="0">
              <a:solidFill>
                <a:srgbClr val="000000"/>
              </a:solidFill>
              <a:latin typeface="メイリオ" panose="020B0604030504040204" pitchFamily="50" charset="-128"/>
              <a:ea typeface="メイリオ" panose="020B0604030504040204" pitchFamily="50" charset="-128"/>
            </a:endParaRPr>
          </a:p>
          <a:p>
            <a:pPr marL="0" indent="0" rtl="0">
              <a:lnSpc>
                <a:spcPct val="100000"/>
              </a:lnSpc>
              <a:spcBef>
                <a:spcPts val="500"/>
              </a:spcBef>
              <a:spcAft>
                <a:spcPts val="0"/>
              </a:spcAft>
              <a:buNone/>
            </a:pPr>
            <a:r>
              <a:rPr lang="en-US" altLang="ja-JP" sz="1400" b="1" dirty="0">
                <a:solidFill>
                  <a:srgbClr val="000000"/>
                </a:solidFill>
                <a:latin typeface="メイリオ" panose="020B0604030504040204" pitchFamily="50" charset="-128"/>
                <a:ea typeface="メイリオ" panose="020B0604030504040204" pitchFamily="50" charset="-128"/>
              </a:rPr>
              <a:t>※</a:t>
            </a:r>
            <a:r>
              <a:rPr lang="ja-JP" altLang="en-US" sz="1400" b="1" dirty="0">
                <a:solidFill>
                  <a:srgbClr val="000000"/>
                </a:solidFill>
                <a:latin typeface="メイリオ" panose="020B0604030504040204" pitchFamily="50" charset="-128"/>
                <a:ea typeface="メイリオ" panose="020B0604030504040204" pitchFamily="50" charset="-128"/>
              </a:rPr>
              <a:t>その他お土産や朝昼夕の食事以外の飲食費等の個人的支出は各自の負担</a:t>
            </a:r>
            <a:endParaRPr lang="en-US" altLang="ja-JP" sz="1400" b="1" dirty="0">
              <a:solidFill>
                <a:srgbClr val="000000"/>
              </a:solidFill>
              <a:latin typeface="メイリオ" panose="020B0604030504040204" pitchFamily="50" charset="-128"/>
              <a:ea typeface="メイリオ" panose="020B0604030504040204" pitchFamily="50" charset="-128"/>
            </a:endParaRPr>
          </a:p>
          <a:p>
            <a:pPr marL="0" indent="0" rtl="0">
              <a:lnSpc>
                <a:spcPct val="100000"/>
              </a:lnSpc>
              <a:spcBef>
                <a:spcPts val="500"/>
              </a:spcBef>
              <a:spcAft>
                <a:spcPts val="0"/>
              </a:spcAft>
              <a:buNone/>
            </a:pPr>
            <a:endParaRPr lang="en-US" altLang="ja-JP" sz="1400" dirty="0">
              <a:solidFill>
                <a:srgbClr val="000000"/>
              </a:solidFill>
              <a:effectLst/>
              <a:latin typeface="メイリオ" panose="020B0604030504040204" pitchFamily="50" charset="-128"/>
              <a:ea typeface="メイリオ" panose="020B0604030504040204" pitchFamily="50" charset="-128"/>
            </a:endParaRPr>
          </a:p>
          <a:p>
            <a:pPr marL="0" indent="0" rtl="0">
              <a:lnSpc>
                <a:spcPct val="100000"/>
              </a:lnSpc>
              <a:spcBef>
                <a:spcPts val="500"/>
              </a:spcBef>
              <a:spcAft>
                <a:spcPts val="0"/>
              </a:spcAft>
              <a:buNone/>
            </a:pPr>
            <a:r>
              <a:rPr lang="ja-JP" altLang="en-US" sz="1800" b="1" dirty="0">
                <a:solidFill>
                  <a:srgbClr val="000000"/>
                </a:solidFill>
                <a:effectLst/>
                <a:latin typeface="メイリオ" panose="020B0604030504040204" pitchFamily="50" charset="-128"/>
                <a:ea typeface="メイリオ" panose="020B0604030504040204" pitchFamily="50" charset="-128"/>
              </a:rPr>
              <a:t>開催団体から支出 </a:t>
            </a:r>
            <a:r>
              <a:rPr lang="en-US" altLang="ja-JP" sz="1800" b="1" dirty="0">
                <a:solidFill>
                  <a:srgbClr val="000000"/>
                </a:solidFill>
                <a:effectLst/>
                <a:latin typeface="メイリオ" panose="020B0604030504040204" pitchFamily="50" charset="-128"/>
                <a:ea typeface="メイリオ" panose="020B0604030504040204" pitchFamily="50" charset="-128"/>
              </a:rPr>
              <a:t>(</a:t>
            </a:r>
            <a:r>
              <a:rPr lang="ja-JP" altLang="en-US" sz="1800" b="1" dirty="0">
                <a:solidFill>
                  <a:srgbClr val="000000"/>
                </a:solidFill>
                <a:effectLst/>
                <a:latin typeface="メイリオ" panose="020B0604030504040204" pitchFamily="50" charset="-128"/>
                <a:ea typeface="メイリオ" panose="020B0604030504040204" pitchFamily="50" charset="-128"/>
              </a:rPr>
              <a:t>企</a:t>
            </a:r>
            <a:r>
              <a:rPr lang="ja-JP" altLang="en-US" sz="1800" b="1" dirty="0">
                <a:solidFill>
                  <a:srgbClr val="000000"/>
                </a:solidFill>
                <a:latin typeface="メイリオ" panose="020B0604030504040204" pitchFamily="50" charset="-128"/>
                <a:ea typeface="メイリオ" panose="020B0604030504040204" pitchFamily="50" charset="-128"/>
              </a:rPr>
              <a:t>業の賛助や開催団体からの支出</a:t>
            </a:r>
            <a:r>
              <a:rPr lang="en-US" altLang="ja-JP" sz="1800" b="1" dirty="0">
                <a:solidFill>
                  <a:srgbClr val="000000"/>
                </a:solidFill>
                <a:latin typeface="メイリオ" panose="020B0604030504040204" pitchFamily="50" charset="-128"/>
                <a:ea typeface="メイリオ" panose="020B0604030504040204" pitchFamily="50" charset="-128"/>
              </a:rPr>
              <a:t>) (</a:t>
            </a:r>
            <a:r>
              <a:rPr lang="ja-JP" altLang="en-US" sz="1800" b="1" dirty="0">
                <a:solidFill>
                  <a:srgbClr val="000000"/>
                </a:solidFill>
                <a:latin typeface="メイリオ" panose="020B0604030504040204" pitchFamily="50" charset="-128"/>
                <a:ea typeface="メイリオ" panose="020B0604030504040204" pitchFamily="50" charset="-128"/>
              </a:rPr>
              <a:t>参加費用</a:t>
            </a:r>
            <a:r>
              <a:rPr lang="en-US" altLang="ja-JP" sz="1800" b="1" dirty="0">
                <a:solidFill>
                  <a:srgbClr val="000000"/>
                </a:solidFill>
                <a:latin typeface="メイリオ" panose="020B0604030504040204" pitchFamily="50" charset="-128"/>
                <a:ea typeface="メイリオ" panose="020B0604030504040204" pitchFamily="50" charset="-128"/>
              </a:rPr>
              <a:t>7</a:t>
            </a:r>
            <a:r>
              <a:rPr lang="ja-JP" altLang="en-US" sz="1800" b="1" dirty="0">
                <a:solidFill>
                  <a:srgbClr val="000000"/>
                </a:solidFill>
                <a:latin typeface="メイリオ" panose="020B0604030504040204" pitchFamily="50" charset="-128"/>
                <a:ea typeface="メイリオ" panose="020B0604030504040204" pitchFamily="50" charset="-128"/>
              </a:rPr>
              <a:t>万円も支出に含む</a:t>
            </a:r>
            <a:r>
              <a:rPr lang="en-US" altLang="ja-JP" sz="1800" b="1" dirty="0">
                <a:solidFill>
                  <a:srgbClr val="000000"/>
                </a:solidFill>
                <a:latin typeface="メイリオ" panose="020B0604030504040204" pitchFamily="50" charset="-128"/>
                <a:ea typeface="メイリオ" panose="020B0604030504040204" pitchFamily="50" charset="-128"/>
              </a:rPr>
              <a:t>)</a:t>
            </a:r>
            <a:r>
              <a:rPr lang="ja-JP" altLang="en-US" sz="1800" b="1" dirty="0">
                <a:solidFill>
                  <a:srgbClr val="000000"/>
                </a:solidFill>
                <a:latin typeface="メイリオ" panose="020B0604030504040204" pitchFamily="50" charset="-128"/>
                <a:ea typeface="メイリオ" panose="020B0604030504040204" pitchFamily="50" charset="-128"/>
              </a:rPr>
              <a:t>：</a:t>
            </a:r>
            <a:endParaRPr lang="en-US" altLang="ja-JP" sz="1800" b="1" dirty="0">
              <a:solidFill>
                <a:srgbClr val="000000"/>
              </a:solidFill>
              <a:latin typeface="メイリオ" panose="020B0604030504040204" pitchFamily="50" charset="-128"/>
              <a:ea typeface="メイリオ" panose="020B0604030504040204" pitchFamily="50" charset="-128"/>
            </a:endParaRPr>
          </a:p>
          <a:p>
            <a:pPr marL="0" indent="0" rtl="0">
              <a:lnSpc>
                <a:spcPct val="100000"/>
              </a:lnSpc>
              <a:spcBef>
                <a:spcPts val="500"/>
              </a:spcBef>
              <a:spcAft>
                <a:spcPts val="0"/>
              </a:spcAft>
              <a:buNone/>
            </a:pPr>
            <a:r>
              <a:rPr lang="ja-JP" altLang="en-US" sz="1800" dirty="0">
                <a:solidFill>
                  <a:srgbClr val="000000"/>
                </a:solidFill>
                <a:effectLst/>
                <a:latin typeface="メイリオ" panose="020B0604030504040204" pitchFamily="50" charset="-128"/>
                <a:ea typeface="メイリオ" panose="020B0604030504040204" pitchFamily="50" charset="-128"/>
              </a:rPr>
              <a:t>➀宿泊代金</a:t>
            </a:r>
            <a:r>
              <a:rPr lang="en-US" altLang="ja-JP" sz="1800" dirty="0">
                <a:solidFill>
                  <a:srgbClr val="000000"/>
                </a:solidFill>
                <a:effectLst/>
                <a:latin typeface="メイリオ" panose="020B0604030504040204" pitchFamily="50" charset="-128"/>
                <a:ea typeface="メイリオ" panose="020B0604030504040204" pitchFamily="50" charset="-128"/>
              </a:rPr>
              <a:t>6</a:t>
            </a:r>
            <a:r>
              <a:rPr lang="ja-JP" altLang="en-US" sz="1800" dirty="0">
                <a:solidFill>
                  <a:srgbClr val="000000"/>
                </a:solidFill>
                <a:effectLst/>
                <a:latin typeface="メイリオ" panose="020B0604030504040204" pitchFamily="50" charset="-128"/>
                <a:ea typeface="メイリオ" panose="020B0604030504040204" pitchFamily="50" charset="-128"/>
              </a:rPr>
              <a:t>泊分（熊本、台中、台北）</a:t>
            </a:r>
            <a:endParaRPr lang="en-US" altLang="ja-JP" sz="1800" dirty="0">
              <a:solidFill>
                <a:srgbClr val="000000"/>
              </a:solidFill>
              <a:effectLst/>
              <a:latin typeface="メイリオ" panose="020B0604030504040204" pitchFamily="50" charset="-128"/>
              <a:ea typeface="メイリオ" panose="020B0604030504040204" pitchFamily="50" charset="-128"/>
            </a:endParaRPr>
          </a:p>
          <a:p>
            <a:pPr marL="0" indent="0" rtl="0">
              <a:lnSpc>
                <a:spcPct val="100000"/>
              </a:lnSpc>
              <a:spcBef>
                <a:spcPts val="500"/>
              </a:spcBef>
              <a:spcAft>
                <a:spcPts val="0"/>
              </a:spcAft>
              <a:buNone/>
            </a:pPr>
            <a:r>
              <a:rPr lang="ja-JP" altLang="en-US" sz="1800" dirty="0">
                <a:solidFill>
                  <a:srgbClr val="000000"/>
                </a:solidFill>
                <a:latin typeface="メイリオ" panose="020B0604030504040204" pitchFamily="50" charset="-128"/>
                <a:ea typeface="メイリオ" panose="020B0604030504040204" pitchFamily="50" charset="-128"/>
              </a:rPr>
              <a:t>➁熊本から台湾までの片道航空券代金</a:t>
            </a: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lnSpc>
                <a:spcPct val="100000"/>
              </a:lnSpc>
              <a:spcBef>
                <a:spcPts val="500"/>
              </a:spcBef>
              <a:spcAft>
                <a:spcPts val="0"/>
              </a:spcAft>
              <a:buNone/>
            </a:pPr>
            <a:r>
              <a:rPr lang="ja-JP" altLang="en-US" sz="1800" dirty="0">
                <a:solidFill>
                  <a:srgbClr val="000000"/>
                </a:solidFill>
                <a:effectLst/>
                <a:latin typeface="メイリオ" panose="020B0604030504040204" pitchFamily="50" charset="-128"/>
                <a:ea typeface="メイリオ" panose="020B0604030504040204" pitchFamily="50" charset="-128"/>
              </a:rPr>
              <a:t>➂</a:t>
            </a:r>
            <a:r>
              <a:rPr lang="ja-JP" altLang="en-US" sz="1800" dirty="0">
                <a:solidFill>
                  <a:srgbClr val="000000"/>
                </a:solidFill>
                <a:latin typeface="メイリオ" panose="020B0604030504040204" pitchFamily="50" charset="-128"/>
                <a:ea typeface="メイリオ" panose="020B0604030504040204" pitchFamily="50" charset="-128"/>
              </a:rPr>
              <a:t>初日</a:t>
            </a:r>
            <a:r>
              <a:rPr lang="en-US" altLang="ja-JP" sz="1800" dirty="0">
                <a:solidFill>
                  <a:srgbClr val="000000"/>
                </a:solidFill>
                <a:latin typeface="メイリオ" panose="020B0604030504040204" pitchFamily="50" charset="-128"/>
                <a:ea typeface="メイリオ" panose="020B0604030504040204" pitchFamily="50" charset="-128"/>
              </a:rPr>
              <a:t>3</a:t>
            </a:r>
            <a:r>
              <a:rPr lang="ja-JP" altLang="en-US" sz="1800" dirty="0">
                <a:solidFill>
                  <a:srgbClr val="000000"/>
                </a:solidFill>
                <a:latin typeface="メイリオ" panose="020B0604030504040204" pitchFamily="50" charset="-128"/>
                <a:ea typeface="メイリオ" panose="020B0604030504040204" pitchFamily="50" charset="-128"/>
              </a:rPr>
              <a:t>月</a:t>
            </a:r>
            <a:r>
              <a:rPr lang="en-US" altLang="ja-JP" sz="1800" dirty="0">
                <a:solidFill>
                  <a:srgbClr val="000000"/>
                </a:solidFill>
                <a:latin typeface="メイリオ" panose="020B0604030504040204" pitchFamily="50" charset="-128"/>
                <a:ea typeface="メイリオ" panose="020B0604030504040204" pitchFamily="50" charset="-128"/>
              </a:rPr>
              <a:t>11</a:t>
            </a:r>
            <a:r>
              <a:rPr lang="ja-JP" altLang="en-US" sz="1800" dirty="0">
                <a:solidFill>
                  <a:srgbClr val="000000"/>
                </a:solidFill>
                <a:latin typeface="メイリオ" panose="020B0604030504040204" pitchFamily="50" charset="-128"/>
                <a:ea typeface="メイリオ" panose="020B0604030504040204" pitchFamily="50" charset="-128"/>
              </a:rPr>
              <a:t>日 </a:t>
            </a:r>
            <a:r>
              <a:rPr lang="en-US" altLang="ja-JP" sz="1800" dirty="0">
                <a:solidFill>
                  <a:srgbClr val="000000"/>
                </a:solidFill>
                <a:latin typeface="メイリオ" panose="020B0604030504040204" pitchFamily="50" charset="-128"/>
                <a:ea typeface="メイリオ" panose="020B0604030504040204" pitchFamily="50" charset="-128"/>
              </a:rPr>
              <a:t>(</a:t>
            </a:r>
            <a:r>
              <a:rPr lang="ja-JP" altLang="en-US" sz="1800" dirty="0">
                <a:solidFill>
                  <a:srgbClr val="000000"/>
                </a:solidFill>
                <a:latin typeface="メイリオ" panose="020B0604030504040204" pitchFamily="50" charset="-128"/>
                <a:ea typeface="メイリオ" panose="020B0604030504040204" pitchFamily="50" charset="-128"/>
              </a:rPr>
              <a:t>火</a:t>
            </a:r>
            <a:r>
              <a:rPr lang="en-US" altLang="ja-JP" sz="1800" dirty="0">
                <a:solidFill>
                  <a:srgbClr val="000000"/>
                </a:solidFill>
                <a:latin typeface="メイリオ" panose="020B0604030504040204" pitchFamily="50" charset="-128"/>
                <a:ea typeface="メイリオ" panose="020B0604030504040204" pitchFamily="50" charset="-128"/>
              </a:rPr>
              <a:t>)</a:t>
            </a:r>
            <a:r>
              <a:rPr lang="ja-JP" altLang="en-US" sz="1800" dirty="0">
                <a:solidFill>
                  <a:srgbClr val="000000"/>
                </a:solidFill>
                <a:effectLst/>
                <a:latin typeface="メイリオ" panose="020B0604030504040204" pitchFamily="50" charset="-128"/>
                <a:ea typeface="メイリオ" panose="020B0604030504040204" pitchFamily="50" charset="-128"/>
              </a:rPr>
              <a:t>の朝、最終日</a:t>
            </a:r>
            <a:r>
              <a:rPr lang="en-US" altLang="ja-JP" sz="1800" dirty="0">
                <a:solidFill>
                  <a:srgbClr val="000000"/>
                </a:solidFill>
                <a:effectLst/>
                <a:latin typeface="メイリオ" panose="020B0604030504040204" pitchFamily="50" charset="-128"/>
                <a:ea typeface="メイリオ" panose="020B0604030504040204" pitchFamily="50" charset="-128"/>
              </a:rPr>
              <a:t>3</a:t>
            </a:r>
            <a:r>
              <a:rPr lang="ja-JP" altLang="en-US" sz="1800" dirty="0">
                <a:solidFill>
                  <a:srgbClr val="000000"/>
                </a:solidFill>
                <a:effectLst/>
                <a:latin typeface="メイリオ" panose="020B0604030504040204" pitchFamily="50" charset="-128"/>
                <a:ea typeface="メイリオ" panose="020B0604030504040204" pitchFamily="50" charset="-128"/>
              </a:rPr>
              <a:t>月</a:t>
            </a:r>
            <a:r>
              <a:rPr lang="en-US" altLang="ja-JP" sz="1800" dirty="0">
                <a:solidFill>
                  <a:srgbClr val="000000"/>
                </a:solidFill>
                <a:effectLst/>
                <a:latin typeface="メイリオ" panose="020B0604030504040204" pitchFamily="50" charset="-128"/>
                <a:ea typeface="メイリオ" panose="020B0604030504040204" pitchFamily="50" charset="-128"/>
              </a:rPr>
              <a:t>16</a:t>
            </a:r>
            <a:r>
              <a:rPr lang="ja-JP" altLang="en-US" sz="1800" dirty="0">
                <a:solidFill>
                  <a:srgbClr val="000000"/>
                </a:solidFill>
                <a:effectLst/>
                <a:latin typeface="メイリオ" panose="020B0604030504040204" pitchFamily="50" charset="-128"/>
                <a:ea typeface="メイリオ" panose="020B0604030504040204" pitchFamily="50" charset="-128"/>
              </a:rPr>
              <a:t>日 </a:t>
            </a:r>
            <a:r>
              <a:rPr lang="en-US" altLang="ja-JP" sz="1800" dirty="0">
                <a:solidFill>
                  <a:srgbClr val="000000"/>
                </a:solidFill>
                <a:effectLst/>
                <a:latin typeface="メイリオ" panose="020B0604030504040204" pitchFamily="50" charset="-128"/>
                <a:ea typeface="メイリオ" panose="020B0604030504040204" pitchFamily="50" charset="-128"/>
              </a:rPr>
              <a:t>(</a:t>
            </a:r>
            <a:r>
              <a:rPr lang="ja-JP" altLang="en-US" sz="1800" dirty="0">
                <a:solidFill>
                  <a:srgbClr val="000000"/>
                </a:solidFill>
                <a:effectLst/>
                <a:latin typeface="メイリオ" panose="020B0604030504040204" pitchFamily="50" charset="-128"/>
                <a:ea typeface="メイリオ" panose="020B0604030504040204" pitchFamily="50" charset="-128"/>
              </a:rPr>
              <a:t>日</a:t>
            </a:r>
            <a:r>
              <a:rPr lang="en-US" altLang="ja-JP" sz="1800" dirty="0">
                <a:solidFill>
                  <a:srgbClr val="000000"/>
                </a:solidFill>
                <a:effectLst/>
                <a:latin typeface="メイリオ" panose="020B0604030504040204" pitchFamily="50" charset="-128"/>
                <a:ea typeface="メイリオ" panose="020B0604030504040204" pitchFamily="50" charset="-128"/>
              </a:rPr>
              <a:t>)</a:t>
            </a:r>
            <a:r>
              <a:rPr lang="ja-JP" altLang="en-US" sz="1800" dirty="0">
                <a:solidFill>
                  <a:srgbClr val="000000"/>
                </a:solidFill>
                <a:effectLst/>
                <a:latin typeface="メイリオ" panose="020B0604030504040204" pitchFamily="50" charset="-128"/>
                <a:ea typeface="メイリオ" panose="020B0604030504040204" pitchFamily="50" charset="-128"/>
              </a:rPr>
              <a:t>の夕食を除く朝昼夜の食費</a:t>
            </a:r>
            <a:endParaRPr lang="en-US" altLang="ja-JP" sz="1800" dirty="0">
              <a:solidFill>
                <a:srgbClr val="000000"/>
              </a:solidFill>
              <a:effectLst/>
              <a:latin typeface="メイリオ" panose="020B0604030504040204" pitchFamily="50" charset="-128"/>
              <a:ea typeface="メイリオ" panose="020B0604030504040204" pitchFamily="50" charset="-128"/>
            </a:endParaRPr>
          </a:p>
          <a:p>
            <a:pPr marL="0" indent="0" rtl="0">
              <a:lnSpc>
                <a:spcPct val="100000"/>
              </a:lnSpc>
              <a:spcBef>
                <a:spcPts val="500"/>
              </a:spcBef>
              <a:spcAft>
                <a:spcPts val="0"/>
              </a:spcAft>
              <a:buNone/>
            </a:pPr>
            <a:r>
              <a:rPr lang="ja-JP" altLang="en-US" sz="1800" dirty="0">
                <a:solidFill>
                  <a:srgbClr val="000000"/>
                </a:solidFill>
                <a:latin typeface="メイリオ" panose="020B0604030504040204" pitchFamily="50" charset="-128"/>
                <a:ea typeface="メイリオ" panose="020B0604030504040204" pitchFamily="50" charset="-128"/>
              </a:rPr>
              <a:t>（プログラムの行程の一環として個人或いはグループでの昼食や夕食の際は物価に応じた定額を現金で支給）（超過分に関しては個人負担）</a:t>
            </a:r>
            <a:endParaRPr lang="en-US" altLang="ja-JP" sz="1800" dirty="0">
              <a:solidFill>
                <a:srgbClr val="000000"/>
              </a:solidFill>
              <a:effectLst/>
              <a:latin typeface="メイリオ" panose="020B0604030504040204" pitchFamily="50" charset="-128"/>
              <a:ea typeface="メイリオ" panose="020B0604030504040204" pitchFamily="50" charset="-128"/>
            </a:endParaRPr>
          </a:p>
          <a:p>
            <a:pPr marL="0" indent="0" rtl="0">
              <a:lnSpc>
                <a:spcPct val="100000"/>
              </a:lnSpc>
              <a:spcBef>
                <a:spcPts val="500"/>
              </a:spcBef>
              <a:spcAft>
                <a:spcPts val="0"/>
              </a:spcAft>
              <a:buNone/>
            </a:pPr>
            <a:r>
              <a:rPr lang="ja-JP" altLang="en-US" sz="1800" dirty="0">
                <a:solidFill>
                  <a:srgbClr val="000000"/>
                </a:solidFill>
                <a:latin typeface="メイリオ" panose="020B0604030504040204" pitchFamily="50" charset="-128"/>
                <a:ea typeface="メイリオ" panose="020B0604030504040204" pitchFamily="50" charset="-128"/>
              </a:rPr>
              <a:t>➃プログラム行程における訪問先・見学先や宿泊施設間の移動費・交通費全般</a:t>
            </a: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a:lnSpc>
                <a:spcPct val="100000"/>
              </a:lnSpc>
              <a:spcBef>
                <a:spcPts val="500"/>
              </a:spcBef>
              <a:buNone/>
            </a:pPr>
            <a:r>
              <a:rPr lang="ja-JP" altLang="en-US" sz="1800" dirty="0">
                <a:solidFill>
                  <a:srgbClr val="000000"/>
                </a:solidFill>
                <a:effectLst/>
                <a:latin typeface="メイリオ" panose="020B0604030504040204" pitchFamily="50" charset="-128"/>
                <a:ea typeface="メイリオ" panose="020B0604030504040204" pitchFamily="50" charset="-128"/>
              </a:rPr>
              <a:t>➄講演会や開催施設、必要に応じての翻訳者等の費用全般</a:t>
            </a:r>
            <a:r>
              <a:rPr lang="ja-JP" altLang="en-US" sz="1800" dirty="0">
                <a:solidFill>
                  <a:srgbClr val="000000"/>
                </a:solidFill>
                <a:latin typeface="メイリオ" panose="020B0604030504040204" pitchFamily="50" charset="-128"/>
                <a:ea typeface="メイリオ" panose="020B0604030504040204" pitchFamily="50" charset="-128"/>
              </a:rPr>
              <a:t>、その運営に必要な諸経費等</a:t>
            </a:r>
            <a:endParaRPr lang="en-US" altLang="ja-JP" sz="1800" dirty="0">
              <a:solidFill>
                <a:srgbClr val="000000"/>
              </a:solidFill>
              <a:effectLst/>
              <a:latin typeface="メイリオ" panose="020B0604030504040204" pitchFamily="50" charset="-128"/>
              <a:ea typeface="メイリオ" panose="020B0604030504040204" pitchFamily="50" charset="-128"/>
            </a:endParaRPr>
          </a:p>
          <a:p>
            <a:pPr marL="0" indent="0" rtl="0">
              <a:lnSpc>
                <a:spcPct val="100000"/>
              </a:lnSpc>
              <a:spcBef>
                <a:spcPts val="500"/>
              </a:spcBef>
              <a:spcAft>
                <a:spcPts val="0"/>
              </a:spcAft>
              <a:buNone/>
            </a:pPr>
            <a:r>
              <a:rPr lang="ja-JP" altLang="en-US" sz="1800" dirty="0">
                <a:solidFill>
                  <a:srgbClr val="000000"/>
                </a:solidFill>
                <a:latin typeface="メイリオ" panose="020B0604030504040204" pitchFamily="50" charset="-128"/>
                <a:ea typeface="メイリオ" panose="020B0604030504040204" pitchFamily="50" charset="-128"/>
              </a:rPr>
              <a:t>➅海外旅行保険に係る費用</a:t>
            </a: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lnSpc>
                <a:spcPct val="100000"/>
              </a:lnSpc>
              <a:spcBef>
                <a:spcPts val="0"/>
              </a:spcBef>
              <a:spcAft>
                <a:spcPts val="0"/>
              </a:spcAft>
              <a:buNone/>
            </a:pPr>
            <a:endParaRPr lang="en-US" altLang="ja-JP" sz="1800" dirty="0">
              <a:solidFill>
                <a:srgbClr val="000000"/>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941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D7011F-8EBC-9C3A-4A51-41AF5ED9BE53}"/>
              </a:ext>
            </a:extLst>
          </p:cNvPr>
          <p:cNvSpPr/>
          <p:nvPr/>
        </p:nvSpPr>
        <p:spPr>
          <a:xfrm>
            <a:off x="0" y="6719455"/>
            <a:ext cx="12192000" cy="15398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sp>
        <p:nvSpPr>
          <p:cNvPr id="7" name="Title 1">
            <a:extLst>
              <a:ext uri="{FF2B5EF4-FFF2-40B4-BE49-F238E27FC236}">
                <a16:creationId xmlns:a16="http://schemas.microsoft.com/office/drawing/2014/main" id="{01A3775F-7745-F451-EB11-1D8E92D758D1}"/>
              </a:ext>
            </a:extLst>
          </p:cNvPr>
          <p:cNvSpPr>
            <a:spLocks noGrp="1"/>
          </p:cNvSpPr>
          <p:nvPr>
            <p:ph type="title"/>
          </p:nvPr>
        </p:nvSpPr>
        <p:spPr>
          <a:xfrm>
            <a:off x="838200" y="365125"/>
            <a:ext cx="10515600" cy="750989"/>
          </a:xfrm>
        </p:spPr>
        <p:txBody>
          <a:bodyPr>
            <a:normAutofit/>
          </a:bodyPr>
          <a:lstStyle/>
          <a:p>
            <a:r>
              <a:rPr lang="ja-JP" altLang="en-US" sz="2000" b="1" dirty="0">
                <a:latin typeface="メイリオ" panose="020B0604030504040204" pitchFamily="50" charset="-128"/>
                <a:ea typeface="メイリオ" panose="020B0604030504040204" pitchFamily="50" charset="-128"/>
              </a:rPr>
              <a:t>募集要件（日本側）</a:t>
            </a:r>
            <a:endParaRPr lang="en-US" sz="2000" b="1" dirty="0">
              <a:latin typeface="メイリオ" panose="020B0604030504040204" pitchFamily="50" charset="-128"/>
              <a:ea typeface="メイリオ" panose="020B0604030504040204" pitchFamily="50" charset="-128"/>
            </a:endParaRPr>
          </a:p>
        </p:txBody>
      </p:sp>
      <p:sp>
        <p:nvSpPr>
          <p:cNvPr id="8" name="Slide Number Placeholder 7">
            <a:extLst>
              <a:ext uri="{FF2B5EF4-FFF2-40B4-BE49-F238E27FC236}">
                <a16:creationId xmlns:a16="http://schemas.microsoft.com/office/drawing/2014/main" id="{875D082E-60C9-9F50-54A8-F662091AD6D3}"/>
              </a:ext>
            </a:extLst>
          </p:cNvPr>
          <p:cNvSpPr>
            <a:spLocks noGrp="1"/>
          </p:cNvSpPr>
          <p:nvPr>
            <p:ph type="sldNum" sz="quarter" idx="12"/>
          </p:nvPr>
        </p:nvSpPr>
        <p:spPr/>
        <p:txBody>
          <a:bodyPr/>
          <a:lstStyle/>
          <a:p>
            <a:r>
              <a:rPr lang="en-US" dirty="0">
                <a:latin typeface="メイリオ" panose="020B0604030504040204" pitchFamily="50" charset="-128"/>
                <a:ea typeface="メイリオ" panose="020B0604030504040204" pitchFamily="50" charset="-128"/>
              </a:rPr>
              <a:t>12</a:t>
            </a:r>
          </a:p>
        </p:txBody>
      </p:sp>
      <p:cxnSp>
        <p:nvCxnSpPr>
          <p:cNvPr id="9" name="Straight Connector 8">
            <a:extLst>
              <a:ext uri="{FF2B5EF4-FFF2-40B4-BE49-F238E27FC236}">
                <a16:creationId xmlns:a16="http://schemas.microsoft.com/office/drawing/2014/main" id="{F767AB13-0199-80FF-505A-0D4279DCF2C0}"/>
              </a:ext>
            </a:extLst>
          </p:cNvPr>
          <p:cNvCxnSpPr>
            <a:cxnSpLocks/>
          </p:cNvCxnSpPr>
          <p:nvPr/>
        </p:nvCxnSpPr>
        <p:spPr>
          <a:xfrm>
            <a:off x="838200" y="1017917"/>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B0B511CE-9A07-1955-933A-9BE3A71C11A5}"/>
              </a:ext>
            </a:extLst>
          </p:cNvPr>
          <p:cNvCxnSpPr>
            <a:cxnSpLocks/>
          </p:cNvCxnSpPr>
          <p:nvPr/>
        </p:nvCxnSpPr>
        <p:spPr>
          <a:xfrm>
            <a:off x="838200" y="6356350"/>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sp>
        <p:nvSpPr>
          <p:cNvPr id="2" name="Rectangle 1">
            <a:extLst>
              <a:ext uri="{FF2B5EF4-FFF2-40B4-BE49-F238E27FC236}">
                <a16:creationId xmlns:a16="http://schemas.microsoft.com/office/drawing/2014/main" id="{A36DCE60-FFEC-897B-43B2-872DE103E0A8}"/>
              </a:ext>
            </a:extLst>
          </p:cNvPr>
          <p:cNvSpPr/>
          <p:nvPr/>
        </p:nvSpPr>
        <p:spPr>
          <a:xfrm>
            <a:off x="0" y="0"/>
            <a:ext cx="12192000" cy="304800"/>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pic>
        <p:nvPicPr>
          <p:cNvPr id="11" name="Picture 10">
            <a:extLst>
              <a:ext uri="{FF2B5EF4-FFF2-40B4-BE49-F238E27FC236}">
                <a16:creationId xmlns:a16="http://schemas.microsoft.com/office/drawing/2014/main" id="{F92C985F-F333-7589-D7D9-731060B93142}"/>
              </a:ext>
            </a:extLst>
          </p:cNvPr>
          <p:cNvPicPr>
            <a:picLocks noChangeAspect="1"/>
          </p:cNvPicPr>
          <p:nvPr/>
        </p:nvPicPr>
        <p:blipFill>
          <a:blip r:embed="rId3"/>
          <a:stretch>
            <a:fillRect/>
          </a:stretch>
        </p:blipFill>
        <p:spPr>
          <a:xfrm>
            <a:off x="0" y="6927"/>
            <a:ext cx="1939636" cy="301037"/>
          </a:xfrm>
          <a:prstGeom prst="rect">
            <a:avLst/>
          </a:prstGeom>
        </p:spPr>
      </p:pic>
      <p:sp>
        <p:nvSpPr>
          <p:cNvPr id="12" name="Content Placeholder 3">
            <a:extLst>
              <a:ext uri="{FF2B5EF4-FFF2-40B4-BE49-F238E27FC236}">
                <a16:creationId xmlns:a16="http://schemas.microsoft.com/office/drawing/2014/main" id="{01AC7009-EBEA-B96F-6BAA-8BAF88D058CB}"/>
              </a:ext>
            </a:extLst>
          </p:cNvPr>
          <p:cNvSpPr txBox="1">
            <a:spLocks/>
          </p:cNvSpPr>
          <p:nvPr/>
        </p:nvSpPr>
        <p:spPr>
          <a:xfrm>
            <a:off x="838200" y="1084366"/>
            <a:ext cx="10515600" cy="4908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latin typeface="メイリオ" panose="020B0604030504040204" pitchFamily="50" charset="-128"/>
              <a:ea typeface="メイリオ" panose="020B0604030504040204" pitchFamily="50" charset="-128"/>
            </a:endParaRPr>
          </a:p>
        </p:txBody>
      </p:sp>
      <p:sp>
        <p:nvSpPr>
          <p:cNvPr id="13" name="フッター プレースホルダー 2">
            <a:extLst>
              <a:ext uri="{FF2B5EF4-FFF2-40B4-BE49-F238E27FC236}">
                <a16:creationId xmlns:a16="http://schemas.microsoft.com/office/drawing/2014/main" id="{000F666C-7B1E-AAEE-6C6C-EF360FADA3C0}"/>
              </a:ext>
            </a:extLst>
          </p:cNvPr>
          <p:cNvSpPr>
            <a:spLocks noGrp="1"/>
          </p:cNvSpPr>
          <p:nvPr>
            <p:ph type="ftr" sz="quarter" idx="11"/>
          </p:nvPr>
        </p:nvSpPr>
        <p:spPr>
          <a:xfrm>
            <a:off x="4038600" y="6356350"/>
            <a:ext cx="4114800" cy="365125"/>
          </a:xfrm>
        </p:spPr>
        <p:txBody>
          <a:bodyPr/>
          <a:lstStyle/>
          <a:p>
            <a:r>
              <a:rPr lang="en-US" dirty="0"/>
              <a:t>Spirit of Altruism</a:t>
            </a:r>
          </a:p>
        </p:txBody>
      </p:sp>
      <p:sp>
        <p:nvSpPr>
          <p:cNvPr id="3" name="Content Placeholder 2">
            <a:extLst>
              <a:ext uri="{FF2B5EF4-FFF2-40B4-BE49-F238E27FC236}">
                <a16:creationId xmlns:a16="http://schemas.microsoft.com/office/drawing/2014/main" id="{BE04C938-A128-1635-3B13-D6F078D986C7}"/>
              </a:ext>
            </a:extLst>
          </p:cNvPr>
          <p:cNvSpPr>
            <a:spLocks noGrp="1"/>
          </p:cNvSpPr>
          <p:nvPr>
            <p:ph idx="1"/>
          </p:nvPr>
        </p:nvSpPr>
        <p:spPr>
          <a:xfrm>
            <a:off x="838200" y="1138628"/>
            <a:ext cx="10515600" cy="5038336"/>
          </a:xfrm>
        </p:spPr>
        <p:txBody>
          <a:bodyPr>
            <a:noAutofit/>
          </a:bodyPr>
          <a:lstStyle/>
          <a:p>
            <a:pPr marL="0" indent="0" rtl="0">
              <a:lnSpc>
                <a:spcPct val="100000"/>
              </a:lnSpc>
              <a:spcAft>
                <a:spcPts val="0"/>
              </a:spcAft>
              <a:buNone/>
            </a:pPr>
            <a:r>
              <a:rPr lang="ja-JP" altLang="en-US" sz="1800" b="1" dirty="0">
                <a:latin typeface="メイリオ" panose="020B0604030504040204" pitchFamily="50" charset="-128"/>
                <a:ea typeface="メイリオ" panose="020B0604030504040204" pitchFamily="50" charset="-128"/>
              </a:rPr>
              <a:t>対象者：</a:t>
            </a:r>
            <a:r>
              <a:rPr lang="ja-JP" altLang="en-US" sz="1800" dirty="0">
                <a:latin typeface="メイリオ" panose="020B0604030504040204" pitchFamily="50" charset="-128"/>
                <a:ea typeface="メイリオ" panose="020B0604030504040204" pitchFamily="50" charset="-128"/>
              </a:rPr>
              <a:t>日台関連の国内外の大学</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生および大学院生、熊本県内の高校生</a:t>
            </a:r>
            <a:endParaRPr lang="en-US" altLang="ja-JP" sz="1800" dirty="0">
              <a:latin typeface="メイリオ" panose="020B0604030504040204" pitchFamily="50" charset="-128"/>
              <a:ea typeface="メイリオ" panose="020B0604030504040204" pitchFamily="50" charset="-128"/>
            </a:endParaRPr>
          </a:p>
          <a:p>
            <a:pPr marL="0" indent="0" rtl="0">
              <a:lnSpc>
                <a:spcPct val="100000"/>
              </a:lnSpc>
              <a:spcAft>
                <a:spcPts val="0"/>
              </a:spcAft>
              <a:buNone/>
            </a:pP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日本側合計でおおよそ</a:t>
            </a: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10</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名～</a:t>
            </a: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12</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名程度を予定</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p>
            <a:pPr marL="0" indent="0" rtl="0">
              <a:lnSpc>
                <a:spcPct val="100000"/>
              </a:lnSpc>
              <a:spcAft>
                <a:spcPts val="0"/>
              </a:spcAft>
              <a:buNone/>
            </a:pPr>
            <a:r>
              <a:rPr lang="ja-JP" altLang="en-US" sz="1800" b="1" dirty="0">
                <a:solidFill>
                  <a:srgbClr val="000000"/>
                </a:solidFill>
                <a:latin typeface="メイリオ" panose="020B0604030504040204" pitchFamily="50" charset="-128"/>
                <a:ea typeface="メイリオ" panose="020B0604030504040204" pitchFamily="50" charset="-128"/>
              </a:rPr>
              <a:t>候補者像：以下の</a:t>
            </a:r>
            <a:r>
              <a:rPr lang="en-US" altLang="ja-JP" sz="1800" b="1" dirty="0">
                <a:solidFill>
                  <a:srgbClr val="000000"/>
                </a:solidFill>
                <a:latin typeface="メイリオ" panose="020B0604030504040204" pitchFamily="50" charset="-128"/>
                <a:ea typeface="メイリオ" panose="020B0604030504040204" pitchFamily="50" charset="-128"/>
              </a:rPr>
              <a:t>3</a:t>
            </a:r>
            <a:r>
              <a:rPr lang="ja-JP" altLang="en-US" sz="1800" b="1" dirty="0">
                <a:solidFill>
                  <a:srgbClr val="000000"/>
                </a:solidFill>
                <a:latin typeface="メイリオ" panose="020B0604030504040204" pitchFamily="50" charset="-128"/>
                <a:ea typeface="メイリオ" panose="020B0604030504040204" pitchFamily="50" charset="-128"/>
              </a:rPr>
              <a:t>つの条件を満たす方</a:t>
            </a:r>
            <a:endParaRPr lang="en-US" altLang="ja-JP" sz="1800" b="1" i="0" u="none" strike="noStrike" dirty="0">
              <a:solidFill>
                <a:srgbClr val="000000"/>
              </a:solidFill>
              <a:effectLst/>
              <a:latin typeface="メイリオ" panose="020B0604030504040204" pitchFamily="50" charset="-128"/>
              <a:ea typeface="メイリオ" panose="020B0604030504040204" pitchFamily="50" charset="-128"/>
            </a:endParaRPr>
          </a:p>
          <a:p>
            <a:pPr marL="342900" indent="-342900" rtl="0">
              <a:spcAft>
                <a:spcPts val="0"/>
              </a:spcAft>
              <a:buAutoNum type="arabicPeriod"/>
            </a:pPr>
            <a:r>
              <a:rPr lang="ja-JP" altLang="en-US" sz="1800" b="1" dirty="0">
                <a:solidFill>
                  <a:srgbClr val="000000"/>
                </a:solidFill>
                <a:latin typeface="メイリオ" panose="020B0604030504040204" pitchFamily="50" charset="-128"/>
                <a:ea typeface="メイリオ" panose="020B0604030504040204" pitchFamily="50" charset="-128"/>
              </a:rPr>
              <a:t>英語</a:t>
            </a:r>
            <a:r>
              <a:rPr lang="ja-JP" altLang="en-US" sz="1800" b="1" i="0" u="none" strike="noStrike" dirty="0">
                <a:solidFill>
                  <a:srgbClr val="000000"/>
                </a:solidFill>
                <a:effectLst/>
                <a:latin typeface="メイリオ" panose="020B0604030504040204" pitchFamily="50" charset="-128"/>
                <a:ea typeface="メイリオ" panose="020B0604030504040204" pitchFamily="50" charset="-128"/>
              </a:rPr>
              <a:t>能力</a:t>
            </a:r>
            <a:endParaRPr lang="en-US" altLang="ja-JP" sz="1800" b="1" i="0" u="none" strike="noStrike" dirty="0">
              <a:solidFill>
                <a:srgbClr val="000000"/>
              </a:solidFill>
              <a:effectLst/>
              <a:latin typeface="メイリオ" panose="020B0604030504040204" pitchFamily="50" charset="-128"/>
              <a:ea typeface="メイリオ" panose="020B0604030504040204" pitchFamily="50" charset="-128"/>
            </a:endParaRPr>
          </a:p>
          <a:p>
            <a:pPr marL="0" indent="0" rtl="0">
              <a:spcAft>
                <a:spcPts val="0"/>
              </a:spcAft>
              <a:buNone/>
            </a:pP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英語でのディスカッションやプレゼンテーションが可能であり、国際的な場で効果的にコミュニケーションを取れること。  英語力に関して明確な下限は設けていませんが、おおよそ</a:t>
            </a: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TOEFL iBT 90</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点または</a:t>
            </a: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IELTS 6.5</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程度</a:t>
            </a:r>
            <a:r>
              <a:rPr lang="ja-JP" altLang="en-US" sz="1800" dirty="0">
                <a:solidFill>
                  <a:srgbClr val="000000"/>
                </a:solidFill>
                <a:latin typeface="メイリオ" panose="020B0604030504040204" pitchFamily="50" charset="-128"/>
                <a:ea typeface="メイリオ" panose="020B0604030504040204" pitchFamily="50" charset="-128"/>
              </a:rPr>
              <a:t>以上</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の能力を有することが望ましい。</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p>
            <a:pPr marL="0" indent="0" rtl="0">
              <a:spcAft>
                <a:spcPts val="0"/>
              </a:spcAft>
              <a:buNone/>
            </a:pP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Aft>
                <a:spcPts val="0"/>
              </a:spcAft>
              <a:buNone/>
            </a:pPr>
            <a:r>
              <a:rPr lang="en-US" altLang="ja-JP" sz="1800" b="1" i="0" u="none" strike="noStrike" dirty="0">
                <a:solidFill>
                  <a:srgbClr val="000000"/>
                </a:solidFill>
                <a:effectLst/>
                <a:latin typeface="メイリオ" panose="020B0604030504040204" pitchFamily="50" charset="-128"/>
                <a:ea typeface="メイリオ" panose="020B0604030504040204" pitchFamily="50" charset="-128"/>
              </a:rPr>
              <a:t>2. </a:t>
            </a:r>
            <a:r>
              <a:rPr lang="ja-JP" altLang="en-US" sz="1800" b="1" dirty="0">
                <a:solidFill>
                  <a:srgbClr val="000000"/>
                </a:solidFill>
                <a:latin typeface="メイリオ" panose="020B0604030504040204" pitchFamily="50" charset="-128"/>
                <a:ea typeface="メイリオ" panose="020B0604030504040204" pitchFamily="50" charset="-128"/>
              </a:rPr>
              <a:t>全日程に参加できる方</a:t>
            </a:r>
            <a:endParaRPr lang="ja-JP" altLang="en-US" sz="1800" b="0" dirty="0">
              <a:effectLst/>
              <a:latin typeface="メイリオ" panose="020B0604030504040204" pitchFamily="50" charset="-128"/>
              <a:ea typeface="メイリオ" panose="020B0604030504040204" pitchFamily="50" charset="-128"/>
            </a:endParaRPr>
          </a:p>
          <a:p>
            <a:pPr marL="0" indent="0" rtl="0">
              <a:spcAft>
                <a:spcPts val="0"/>
              </a:spcAft>
              <a:buNone/>
            </a:pPr>
            <a:r>
              <a:rPr lang="en-US" altLang="ja-JP" sz="1800" dirty="0">
                <a:solidFill>
                  <a:srgbClr val="000000"/>
                </a:solidFill>
                <a:latin typeface="メイリオ" panose="020B0604030504040204" pitchFamily="50" charset="-128"/>
                <a:ea typeface="メイリオ" panose="020B0604030504040204" pitchFamily="50" charset="-128"/>
              </a:rPr>
              <a:t>2025</a:t>
            </a:r>
            <a:r>
              <a:rPr lang="ja-JP" altLang="en-US" sz="1800" dirty="0">
                <a:solidFill>
                  <a:srgbClr val="000000"/>
                </a:solidFill>
                <a:latin typeface="メイリオ" panose="020B0604030504040204" pitchFamily="50" charset="-128"/>
                <a:ea typeface="メイリオ" panose="020B0604030504040204" pitchFamily="50" charset="-128"/>
              </a:rPr>
              <a:t>年</a:t>
            </a:r>
            <a:r>
              <a:rPr lang="en-US" altLang="ja-JP" sz="1800" dirty="0">
                <a:solidFill>
                  <a:srgbClr val="000000"/>
                </a:solidFill>
                <a:latin typeface="メイリオ" panose="020B0604030504040204" pitchFamily="50" charset="-128"/>
                <a:ea typeface="メイリオ" panose="020B0604030504040204" pitchFamily="50" charset="-128"/>
              </a:rPr>
              <a:t>3</a:t>
            </a:r>
            <a:r>
              <a:rPr lang="ja-JP" altLang="en-US" sz="1800" dirty="0">
                <a:solidFill>
                  <a:srgbClr val="000000"/>
                </a:solidFill>
                <a:latin typeface="メイリオ" panose="020B0604030504040204" pitchFamily="50" charset="-128"/>
                <a:ea typeface="メイリオ" panose="020B0604030504040204" pitchFamily="50" charset="-128"/>
              </a:rPr>
              <a:t>月</a:t>
            </a:r>
            <a:r>
              <a:rPr lang="en-US" altLang="ja-JP" sz="1800" dirty="0">
                <a:solidFill>
                  <a:srgbClr val="000000"/>
                </a:solidFill>
                <a:latin typeface="メイリオ" panose="020B0604030504040204" pitchFamily="50" charset="-128"/>
                <a:ea typeface="メイリオ" panose="020B0604030504040204" pitchFamily="50" charset="-128"/>
              </a:rPr>
              <a:t>11</a:t>
            </a:r>
            <a:r>
              <a:rPr lang="ja-JP" altLang="en-US" sz="1800" dirty="0">
                <a:solidFill>
                  <a:srgbClr val="000000"/>
                </a:solidFill>
                <a:latin typeface="メイリオ" panose="020B0604030504040204" pitchFamily="50" charset="-128"/>
                <a:ea typeface="メイリオ" panose="020B0604030504040204" pitchFamily="50" charset="-128"/>
              </a:rPr>
              <a:t>日～</a:t>
            </a:r>
            <a:r>
              <a:rPr lang="en-US" altLang="ja-JP" sz="1800" dirty="0">
                <a:solidFill>
                  <a:srgbClr val="000000"/>
                </a:solidFill>
                <a:latin typeface="メイリオ" panose="020B0604030504040204" pitchFamily="50" charset="-128"/>
                <a:ea typeface="メイリオ" panose="020B0604030504040204" pitchFamily="50" charset="-128"/>
              </a:rPr>
              <a:t>3</a:t>
            </a:r>
            <a:r>
              <a:rPr lang="ja-JP" altLang="en-US" sz="1800" dirty="0">
                <a:solidFill>
                  <a:srgbClr val="000000"/>
                </a:solidFill>
                <a:latin typeface="メイリオ" panose="020B0604030504040204" pitchFamily="50" charset="-128"/>
                <a:ea typeface="メイリオ" panose="020B0604030504040204" pitchFamily="50" charset="-128"/>
              </a:rPr>
              <a:t>月</a:t>
            </a:r>
            <a:r>
              <a:rPr lang="en-US" altLang="ja-JP" sz="1800" dirty="0">
                <a:solidFill>
                  <a:srgbClr val="000000"/>
                </a:solidFill>
                <a:latin typeface="メイリオ" panose="020B0604030504040204" pitchFamily="50" charset="-128"/>
                <a:ea typeface="メイリオ" panose="020B0604030504040204" pitchFamily="50" charset="-128"/>
              </a:rPr>
              <a:t>16</a:t>
            </a:r>
            <a:r>
              <a:rPr lang="ja-JP" altLang="en-US" sz="1800" dirty="0">
                <a:solidFill>
                  <a:srgbClr val="000000"/>
                </a:solidFill>
                <a:latin typeface="メイリオ" panose="020B0604030504040204" pitchFamily="50" charset="-128"/>
                <a:ea typeface="メイリオ" panose="020B0604030504040204" pitchFamily="50" charset="-128"/>
              </a:rPr>
              <a:t>日の熊本～台湾にかけての全日程に参加できる方</a:t>
            </a: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Aft>
                <a:spcPts val="0"/>
              </a:spcAft>
              <a:buNone/>
            </a:pP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a:buNone/>
            </a:pPr>
            <a:r>
              <a:rPr lang="en-US" altLang="ja-JP" sz="1800" b="1" dirty="0">
                <a:solidFill>
                  <a:srgbClr val="000000"/>
                </a:solidFill>
                <a:latin typeface="メイリオ" panose="020B0604030504040204" pitchFamily="50" charset="-128"/>
                <a:ea typeface="メイリオ" panose="020B0604030504040204" pitchFamily="50" charset="-128"/>
              </a:rPr>
              <a:t>3</a:t>
            </a:r>
            <a:r>
              <a:rPr lang="en-US" altLang="ja-JP" sz="1800" b="1"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1800" b="1" i="0" u="none" strike="noStrike" dirty="0">
                <a:solidFill>
                  <a:srgbClr val="000000"/>
                </a:solidFill>
                <a:effectLst/>
                <a:latin typeface="メイリオ" panose="020B0604030504040204" pitchFamily="50" charset="-128"/>
                <a:ea typeface="メイリオ" panose="020B0604030504040204" pitchFamily="50" charset="-128"/>
              </a:rPr>
              <a:t>国際的な学びを得たい意欲のある方</a:t>
            </a:r>
            <a:endParaRPr lang="ja-JP" altLang="en-US" sz="1800" b="0" dirty="0">
              <a:effectLst/>
              <a:latin typeface="メイリオ" panose="020B0604030504040204" pitchFamily="50" charset="-128"/>
              <a:ea typeface="メイリオ" panose="020B0604030504040204" pitchFamily="50" charset="-128"/>
            </a:endParaRPr>
          </a:p>
          <a:p>
            <a:pPr marL="0" indent="0" rtl="0">
              <a:spcAft>
                <a:spcPts val="0"/>
              </a:spcAft>
              <a:buNone/>
            </a:pPr>
            <a:r>
              <a:rPr lang="ja-JP" altLang="en-US" sz="1800" b="0" dirty="0">
                <a:solidFill>
                  <a:srgbClr val="000000"/>
                </a:solidFill>
                <a:effectLst/>
                <a:latin typeface="メイリオ" panose="020B0604030504040204" pitchFamily="50" charset="-128"/>
                <a:ea typeface="メイリオ" panose="020B0604030504040204" pitchFamily="50" charset="-128"/>
              </a:rPr>
              <a:t>国際的な視野を広げ、異文化理解やグローバルな課題に積極的に取り組む意欲を持つ学生</a:t>
            </a:r>
            <a:endParaRPr lang="en-US" altLang="ja-JP" sz="1800" b="0" dirty="0">
              <a:solidFill>
                <a:srgbClr val="000000"/>
              </a:solidFill>
              <a:effectLst/>
              <a:latin typeface="メイリオ" panose="020B0604030504040204" pitchFamily="50" charset="-128"/>
              <a:ea typeface="メイリオ" panose="020B0604030504040204" pitchFamily="50" charset="-128"/>
            </a:endParaRPr>
          </a:p>
          <a:p>
            <a:pPr marL="0" indent="0" rtl="0">
              <a:spcBef>
                <a:spcPts val="0"/>
              </a:spcBef>
              <a:spcAft>
                <a:spcPts val="0"/>
              </a:spcAft>
              <a:buNone/>
            </a:pP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endParaRPr lang="en-US" altLang="ja-JP" sz="1800" b="0" dirty="0">
              <a:solidFill>
                <a:srgbClr val="000000"/>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37633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D7011F-8EBC-9C3A-4A51-41AF5ED9BE53}"/>
              </a:ext>
            </a:extLst>
          </p:cNvPr>
          <p:cNvSpPr/>
          <p:nvPr/>
        </p:nvSpPr>
        <p:spPr>
          <a:xfrm>
            <a:off x="0" y="6719455"/>
            <a:ext cx="12192000" cy="15398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sp>
        <p:nvSpPr>
          <p:cNvPr id="7" name="Title 1">
            <a:extLst>
              <a:ext uri="{FF2B5EF4-FFF2-40B4-BE49-F238E27FC236}">
                <a16:creationId xmlns:a16="http://schemas.microsoft.com/office/drawing/2014/main" id="{01A3775F-7745-F451-EB11-1D8E92D758D1}"/>
              </a:ext>
            </a:extLst>
          </p:cNvPr>
          <p:cNvSpPr>
            <a:spLocks noGrp="1"/>
          </p:cNvSpPr>
          <p:nvPr>
            <p:ph type="title"/>
          </p:nvPr>
        </p:nvSpPr>
        <p:spPr>
          <a:xfrm>
            <a:off x="838200" y="365125"/>
            <a:ext cx="10515600" cy="750989"/>
          </a:xfrm>
        </p:spPr>
        <p:txBody>
          <a:bodyPr>
            <a:normAutofit/>
          </a:bodyPr>
          <a:lstStyle/>
          <a:p>
            <a:r>
              <a:rPr lang="ja-JP" altLang="en-US" sz="2000" b="1" dirty="0">
                <a:latin typeface="メイリオ" panose="020B0604030504040204" pitchFamily="50" charset="-128"/>
                <a:ea typeface="メイリオ" panose="020B0604030504040204" pitchFamily="50" charset="-128"/>
              </a:rPr>
              <a:t>募集方法及び選考プロセス・スケジュール</a:t>
            </a:r>
            <a:endParaRPr lang="en-US" sz="2000" b="1" dirty="0">
              <a:latin typeface="メイリオ" panose="020B0604030504040204" pitchFamily="50" charset="-128"/>
              <a:ea typeface="メイリオ" panose="020B0604030504040204" pitchFamily="50" charset="-128"/>
            </a:endParaRPr>
          </a:p>
        </p:txBody>
      </p:sp>
      <p:sp>
        <p:nvSpPr>
          <p:cNvPr id="8" name="Slide Number Placeholder 7">
            <a:extLst>
              <a:ext uri="{FF2B5EF4-FFF2-40B4-BE49-F238E27FC236}">
                <a16:creationId xmlns:a16="http://schemas.microsoft.com/office/drawing/2014/main" id="{875D082E-60C9-9F50-54A8-F662091AD6D3}"/>
              </a:ext>
            </a:extLst>
          </p:cNvPr>
          <p:cNvSpPr>
            <a:spLocks noGrp="1"/>
          </p:cNvSpPr>
          <p:nvPr>
            <p:ph type="sldNum" sz="quarter" idx="12"/>
          </p:nvPr>
        </p:nvSpPr>
        <p:spPr/>
        <p:txBody>
          <a:bodyPr/>
          <a:lstStyle/>
          <a:p>
            <a:r>
              <a:rPr lang="en-US" dirty="0">
                <a:latin typeface="メイリオ" panose="020B0604030504040204" pitchFamily="50" charset="-128"/>
                <a:ea typeface="メイリオ" panose="020B0604030504040204" pitchFamily="50" charset="-128"/>
              </a:rPr>
              <a:t>13</a:t>
            </a:r>
          </a:p>
        </p:txBody>
      </p:sp>
      <p:cxnSp>
        <p:nvCxnSpPr>
          <p:cNvPr id="9" name="Straight Connector 8">
            <a:extLst>
              <a:ext uri="{FF2B5EF4-FFF2-40B4-BE49-F238E27FC236}">
                <a16:creationId xmlns:a16="http://schemas.microsoft.com/office/drawing/2014/main" id="{F767AB13-0199-80FF-505A-0D4279DCF2C0}"/>
              </a:ext>
            </a:extLst>
          </p:cNvPr>
          <p:cNvCxnSpPr>
            <a:cxnSpLocks/>
          </p:cNvCxnSpPr>
          <p:nvPr/>
        </p:nvCxnSpPr>
        <p:spPr>
          <a:xfrm>
            <a:off x="838200" y="1017917"/>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B0B511CE-9A07-1955-933A-9BE3A71C11A5}"/>
              </a:ext>
            </a:extLst>
          </p:cNvPr>
          <p:cNvCxnSpPr>
            <a:cxnSpLocks/>
          </p:cNvCxnSpPr>
          <p:nvPr/>
        </p:nvCxnSpPr>
        <p:spPr>
          <a:xfrm>
            <a:off x="838200" y="6356350"/>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sp>
        <p:nvSpPr>
          <p:cNvPr id="2" name="Rectangle 1">
            <a:extLst>
              <a:ext uri="{FF2B5EF4-FFF2-40B4-BE49-F238E27FC236}">
                <a16:creationId xmlns:a16="http://schemas.microsoft.com/office/drawing/2014/main" id="{A36DCE60-FFEC-897B-43B2-872DE103E0A8}"/>
              </a:ext>
            </a:extLst>
          </p:cNvPr>
          <p:cNvSpPr/>
          <p:nvPr/>
        </p:nvSpPr>
        <p:spPr>
          <a:xfrm>
            <a:off x="0" y="0"/>
            <a:ext cx="12192000" cy="304800"/>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pic>
        <p:nvPicPr>
          <p:cNvPr id="11" name="Picture 10">
            <a:extLst>
              <a:ext uri="{FF2B5EF4-FFF2-40B4-BE49-F238E27FC236}">
                <a16:creationId xmlns:a16="http://schemas.microsoft.com/office/drawing/2014/main" id="{F92C985F-F333-7589-D7D9-731060B93142}"/>
              </a:ext>
            </a:extLst>
          </p:cNvPr>
          <p:cNvPicPr>
            <a:picLocks noChangeAspect="1"/>
          </p:cNvPicPr>
          <p:nvPr/>
        </p:nvPicPr>
        <p:blipFill>
          <a:blip r:embed="rId3"/>
          <a:stretch>
            <a:fillRect/>
          </a:stretch>
        </p:blipFill>
        <p:spPr>
          <a:xfrm>
            <a:off x="0" y="6927"/>
            <a:ext cx="1939636" cy="301037"/>
          </a:xfrm>
          <a:prstGeom prst="rect">
            <a:avLst/>
          </a:prstGeom>
        </p:spPr>
      </p:pic>
      <p:sp>
        <p:nvSpPr>
          <p:cNvPr id="12" name="Content Placeholder 3">
            <a:extLst>
              <a:ext uri="{FF2B5EF4-FFF2-40B4-BE49-F238E27FC236}">
                <a16:creationId xmlns:a16="http://schemas.microsoft.com/office/drawing/2014/main" id="{01AC7009-EBEA-B96F-6BAA-8BAF88D058CB}"/>
              </a:ext>
            </a:extLst>
          </p:cNvPr>
          <p:cNvSpPr txBox="1">
            <a:spLocks/>
          </p:cNvSpPr>
          <p:nvPr/>
        </p:nvSpPr>
        <p:spPr>
          <a:xfrm>
            <a:off x="838200" y="1084366"/>
            <a:ext cx="10515600" cy="4908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latin typeface="メイリオ" panose="020B0604030504040204" pitchFamily="50" charset="-128"/>
              <a:ea typeface="メイリオ" panose="020B0604030504040204" pitchFamily="50" charset="-128"/>
            </a:endParaRPr>
          </a:p>
        </p:txBody>
      </p:sp>
      <p:sp>
        <p:nvSpPr>
          <p:cNvPr id="13" name="フッター プレースホルダー 2">
            <a:extLst>
              <a:ext uri="{FF2B5EF4-FFF2-40B4-BE49-F238E27FC236}">
                <a16:creationId xmlns:a16="http://schemas.microsoft.com/office/drawing/2014/main" id="{000F666C-7B1E-AAEE-6C6C-EF360FADA3C0}"/>
              </a:ext>
            </a:extLst>
          </p:cNvPr>
          <p:cNvSpPr>
            <a:spLocks noGrp="1"/>
          </p:cNvSpPr>
          <p:nvPr>
            <p:ph type="ftr" sz="quarter" idx="11"/>
          </p:nvPr>
        </p:nvSpPr>
        <p:spPr>
          <a:xfrm>
            <a:off x="4038600" y="6356350"/>
            <a:ext cx="4114800" cy="365125"/>
          </a:xfrm>
        </p:spPr>
        <p:txBody>
          <a:bodyPr/>
          <a:lstStyle/>
          <a:p>
            <a:r>
              <a:rPr lang="en-US" dirty="0"/>
              <a:t>Spirit of Altruism</a:t>
            </a:r>
          </a:p>
        </p:txBody>
      </p:sp>
      <p:sp>
        <p:nvSpPr>
          <p:cNvPr id="3" name="Content Placeholder 2">
            <a:extLst>
              <a:ext uri="{FF2B5EF4-FFF2-40B4-BE49-F238E27FC236}">
                <a16:creationId xmlns:a16="http://schemas.microsoft.com/office/drawing/2014/main" id="{BE04C938-A128-1635-3B13-D6F078D986C7}"/>
              </a:ext>
            </a:extLst>
          </p:cNvPr>
          <p:cNvSpPr>
            <a:spLocks noGrp="1"/>
          </p:cNvSpPr>
          <p:nvPr>
            <p:ph idx="1"/>
          </p:nvPr>
        </p:nvSpPr>
        <p:spPr>
          <a:xfrm>
            <a:off x="838200" y="1138628"/>
            <a:ext cx="10515600" cy="5038336"/>
          </a:xfrm>
        </p:spPr>
        <p:txBody>
          <a:bodyPr>
            <a:noAutofit/>
          </a:bodyPr>
          <a:lstStyle/>
          <a:p>
            <a:pPr marL="0" indent="0" rtl="0">
              <a:spcBef>
                <a:spcPts val="0"/>
              </a:spcBef>
              <a:spcAft>
                <a:spcPts val="0"/>
              </a:spcAft>
              <a:buNone/>
            </a:pPr>
            <a:r>
              <a:rPr lang="ja-JP" altLang="en-US" sz="1800" b="1" dirty="0">
                <a:solidFill>
                  <a:srgbClr val="000000"/>
                </a:solidFill>
                <a:latin typeface="メイリオ" panose="020B0604030504040204" pitchFamily="50" charset="-128"/>
                <a:ea typeface="メイリオ" panose="020B0604030504040204" pitchFamily="50" charset="-128"/>
              </a:rPr>
              <a:t>募集方法：</a:t>
            </a:r>
            <a:r>
              <a:rPr lang="ja-JP" altLang="en-US" sz="1800" dirty="0">
                <a:solidFill>
                  <a:srgbClr val="000000"/>
                </a:solidFill>
                <a:latin typeface="メイリオ" panose="020B0604030504040204" pitchFamily="50" charset="-128"/>
                <a:ea typeface="メイリオ" panose="020B0604030504040204" pitchFamily="50" charset="-128"/>
              </a:rPr>
              <a:t>弊社</a:t>
            </a:r>
            <a:r>
              <a:rPr lang="en-US" altLang="ja-JP" sz="1800" dirty="0">
                <a:solidFill>
                  <a:srgbClr val="000000"/>
                </a:solidFill>
                <a:latin typeface="メイリオ" panose="020B0604030504040204" pitchFamily="50" charset="-128"/>
                <a:ea typeface="メイリオ" panose="020B0604030504040204" pitchFamily="50" charset="-128"/>
              </a:rPr>
              <a:t>HP</a:t>
            </a:r>
            <a:r>
              <a:rPr lang="ja-JP" altLang="en-US" sz="1800" dirty="0">
                <a:solidFill>
                  <a:srgbClr val="000000"/>
                </a:solidFill>
                <a:latin typeface="メイリオ" panose="020B0604030504040204" pitchFamily="50" charset="-128"/>
                <a:ea typeface="メイリオ" panose="020B0604030504040204" pitchFamily="50" charset="-128"/>
              </a:rPr>
              <a:t>に記載のフォームに必要事項を記入後に応募完了</a:t>
            </a: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r>
              <a:rPr lang="ja-JP" altLang="en-US" sz="1800" dirty="0">
                <a:solidFill>
                  <a:srgbClr val="000000"/>
                </a:solidFill>
                <a:latin typeface="メイリオ" panose="020B0604030504040204" pitchFamily="50" charset="-128"/>
                <a:ea typeface="メイリオ" panose="020B0604030504040204" pitchFamily="50" charset="-128"/>
              </a:rPr>
              <a:t>（</a:t>
            </a:r>
            <a:r>
              <a:rPr lang="en-US" altLang="ja-JP" sz="1800" dirty="0">
                <a:solidFill>
                  <a:srgbClr val="000000"/>
                </a:solidFill>
                <a:latin typeface="メイリオ" panose="020B0604030504040204" pitchFamily="50" charset="-128"/>
                <a:ea typeface="メイリオ" panose="020B0604030504040204" pitchFamily="50" charset="-128"/>
              </a:rPr>
              <a:t>HP</a:t>
            </a:r>
            <a:r>
              <a:rPr lang="ja-JP" altLang="en-US" sz="1800" dirty="0">
                <a:solidFill>
                  <a:srgbClr val="000000"/>
                </a:solidFill>
                <a:latin typeface="メイリオ" panose="020B0604030504040204" pitchFamily="50" charset="-128"/>
                <a:ea typeface="メイリオ" panose="020B0604030504040204" pitchFamily="50" charset="-128"/>
              </a:rPr>
              <a:t>記載のフォームは本会議のポスターや共催団体等の</a:t>
            </a:r>
            <a:r>
              <a:rPr lang="en-US" altLang="ja-JP" sz="1800" dirty="0">
                <a:solidFill>
                  <a:srgbClr val="000000"/>
                </a:solidFill>
                <a:latin typeface="メイリオ" panose="020B0604030504040204" pitchFamily="50" charset="-128"/>
                <a:ea typeface="メイリオ" panose="020B0604030504040204" pitchFamily="50" charset="-128"/>
              </a:rPr>
              <a:t>HP</a:t>
            </a:r>
            <a:r>
              <a:rPr lang="ja-JP" altLang="en-US" sz="1800" dirty="0">
                <a:solidFill>
                  <a:srgbClr val="000000"/>
                </a:solidFill>
                <a:latin typeface="メイリオ" panose="020B0604030504040204" pitchFamily="50" charset="-128"/>
                <a:ea typeface="メイリオ" panose="020B0604030504040204" pitchFamily="50" charset="-128"/>
              </a:rPr>
              <a:t>やメディアにも記載予定）</a:t>
            </a: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r>
              <a:rPr lang="ja-JP" altLang="en-US" sz="1800" b="1" dirty="0">
                <a:solidFill>
                  <a:srgbClr val="000000"/>
                </a:solidFill>
                <a:latin typeface="メイリオ" panose="020B0604030504040204" pitchFamily="50" charset="-128"/>
                <a:ea typeface="メイリオ" panose="020B0604030504040204" pitchFamily="50" charset="-128"/>
              </a:rPr>
              <a:t>選考スケジュール</a:t>
            </a:r>
            <a:r>
              <a:rPr lang="ja-JP" altLang="en-US" sz="1800" b="1" dirty="0">
                <a:solidFill>
                  <a:srgbClr val="000000"/>
                </a:solidFill>
                <a:latin typeface="メイリオ" panose="020B0604030504040204" pitchFamily="50" charset="-128"/>
                <a:ea typeface="メイリオ" panose="020B0604030504040204" pitchFamily="50" charset="-128"/>
                <a:sym typeface="Wingdings" panose="05000000000000000000" pitchFamily="2" charset="2"/>
              </a:rPr>
              <a:t>（変更の可能性あり）：</a:t>
            </a:r>
            <a:endParaRPr lang="en-US" altLang="ja-JP" sz="1800" b="1" dirty="0">
              <a:solidFill>
                <a:srgbClr val="000000"/>
              </a:solidFill>
              <a:latin typeface="メイリオ" panose="020B0604030504040204" pitchFamily="50" charset="-128"/>
              <a:ea typeface="メイリオ" panose="020B0604030504040204" pitchFamily="50" charset="-128"/>
              <a:sym typeface="Wingdings" panose="05000000000000000000" pitchFamily="2" charset="2"/>
            </a:endParaRPr>
          </a:p>
          <a:p>
            <a:pPr marL="0" indent="0" rtl="0">
              <a:spcBef>
                <a:spcPts val="0"/>
              </a:spcBef>
              <a:spcAft>
                <a:spcPts val="0"/>
              </a:spcAft>
              <a:buNone/>
            </a:pPr>
            <a:endParaRPr lang="en-US" altLang="ja-JP" sz="1800" b="1"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r>
              <a:rPr lang="ja-JP" altLang="en-US" sz="1800" dirty="0">
                <a:solidFill>
                  <a:srgbClr val="000000"/>
                </a:solidFill>
                <a:latin typeface="メイリオ" panose="020B0604030504040204" pitchFamily="50" charset="-128"/>
                <a:ea typeface="メイリオ" panose="020B0604030504040204" pitchFamily="50" charset="-128"/>
              </a:rPr>
              <a:t>書類募集締切　</a:t>
            </a:r>
            <a:r>
              <a:rPr lang="en-US" altLang="ja-JP" sz="1800" dirty="0">
                <a:solidFill>
                  <a:srgbClr val="000000"/>
                </a:solidFill>
                <a:latin typeface="メイリオ" panose="020B0604030504040204" pitchFamily="50" charset="-128"/>
                <a:ea typeface="メイリオ" panose="020B0604030504040204" pitchFamily="50" charset="-128"/>
              </a:rPr>
              <a:t>2024</a:t>
            </a:r>
            <a:r>
              <a:rPr lang="ja-JP" altLang="en-US" sz="1800" dirty="0">
                <a:solidFill>
                  <a:srgbClr val="000000"/>
                </a:solidFill>
                <a:latin typeface="メイリオ" panose="020B0604030504040204" pitchFamily="50" charset="-128"/>
                <a:ea typeface="メイリオ" panose="020B0604030504040204" pitchFamily="50" charset="-128"/>
              </a:rPr>
              <a:t>年</a:t>
            </a:r>
            <a:r>
              <a:rPr lang="en-US" altLang="ja-JP" sz="1800" dirty="0">
                <a:solidFill>
                  <a:srgbClr val="000000"/>
                </a:solidFill>
                <a:latin typeface="メイリオ" panose="020B0604030504040204" pitchFamily="50" charset="-128"/>
                <a:ea typeface="メイリオ" panose="020B0604030504040204" pitchFamily="50" charset="-128"/>
              </a:rPr>
              <a:t>12</a:t>
            </a:r>
            <a:r>
              <a:rPr lang="ja-JP" altLang="en-US" sz="1800" dirty="0">
                <a:solidFill>
                  <a:srgbClr val="000000"/>
                </a:solidFill>
                <a:latin typeface="メイリオ" panose="020B0604030504040204" pitchFamily="50" charset="-128"/>
                <a:ea typeface="メイリオ" panose="020B0604030504040204" pitchFamily="50" charset="-128"/>
              </a:rPr>
              <a:t>月</a:t>
            </a:r>
            <a:r>
              <a:rPr lang="en-US" altLang="ja-JP" sz="1800" dirty="0">
                <a:solidFill>
                  <a:srgbClr val="000000"/>
                </a:solidFill>
                <a:latin typeface="メイリオ" panose="020B0604030504040204" pitchFamily="50" charset="-128"/>
                <a:ea typeface="メイリオ" panose="020B0604030504040204" pitchFamily="50" charset="-128"/>
              </a:rPr>
              <a:t>13</a:t>
            </a:r>
            <a:r>
              <a:rPr lang="ja-JP" altLang="en-US" sz="1800" dirty="0">
                <a:solidFill>
                  <a:srgbClr val="000000"/>
                </a:solidFill>
                <a:latin typeface="メイリオ" panose="020B0604030504040204" pitchFamily="50" charset="-128"/>
                <a:ea typeface="メイリオ" panose="020B0604030504040204" pitchFamily="50" charset="-128"/>
              </a:rPr>
              <a:t>日（金）</a:t>
            </a: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r>
              <a:rPr lang="ja-JP" altLang="en-US" sz="1800" dirty="0">
                <a:solidFill>
                  <a:srgbClr val="000000"/>
                </a:solidFill>
                <a:latin typeface="メイリオ" panose="020B0604030504040204" pitchFamily="50" charset="-128"/>
                <a:ea typeface="メイリオ" panose="020B0604030504040204" pitchFamily="50" charset="-128"/>
              </a:rPr>
              <a:t>書類審査通知　</a:t>
            </a:r>
            <a:r>
              <a:rPr lang="en-US" altLang="ja-JP" sz="1800" dirty="0">
                <a:solidFill>
                  <a:srgbClr val="000000"/>
                </a:solidFill>
                <a:latin typeface="メイリオ" panose="020B0604030504040204" pitchFamily="50" charset="-128"/>
                <a:ea typeface="メイリオ" panose="020B0604030504040204" pitchFamily="50" charset="-128"/>
              </a:rPr>
              <a:t>2024</a:t>
            </a:r>
            <a:r>
              <a:rPr lang="ja-JP" altLang="en-US" sz="1800" dirty="0">
                <a:solidFill>
                  <a:srgbClr val="000000"/>
                </a:solidFill>
                <a:latin typeface="メイリオ" panose="020B0604030504040204" pitchFamily="50" charset="-128"/>
                <a:ea typeface="メイリオ" panose="020B0604030504040204" pitchFamily="50" charset="-128"/>
              </a:rPr>
              <a:t>年</a:t>
            </a:r>
            <a:r>
              <a:rPr lang="en-US" altLang="ja-JP" sz="1800" dirty="0">
                <a:solidFill>
                  <a:srgbClr val="000000"/>
                </a:solidFill>
                <a:latin typeface="メイリオ" panose="020B0604030504040204" pitchFamily="50" charset="-128"/>
                <a:ea typeface="メイリオ" panose="020B0604030504040204" pitchFamily="50" charset="-128"/>
              </a:rPr>
              <a:t>12</a:t>
            </a:r>
            <a:r>
              <a:rPr lang="ja-JP" altLang="en-US" sz="1800" dirty="0">
                <a:solidFill>
                  <a:srgbClr val="000000"/>
                </a:solidFill>
                <a:latin typeface="メイリオ" panose="020B0604030504040204" pitchFamily="50" charset="-128"/>
                <a:ea typeface="メイリオ" panose="020B0604030504040204" pitchFamily="50" charset="-128"/>
              </a:rPr>
              <a:t>月</a:t>
            </a:r>
            <a:r>
              <a:rPr lang="en-US" altLang="ja-JP" sz="1800" dirty="0">
                <a:solidFill>
                  <a:srgbClr val="000000"/>
                </a:solidFill>
                <a:latin typeface="メイリオ" panose="020B0604030504040204" pitchFamily="50" charset="-128"/>
                <a:ea typeface="メイリオ" panose="020B0604030504040204" pitchFamily="50" charset="-128"/>
              </a:rPr>
              <a:t>20</a:t>
            </a:r>
            <a:r>
              <a:rPr lang="ja-JP" altLang="en-US" sz="1800" dirty="0">
                <a:solidFill>
                  <a:srgbClr val="000000"/>
                </a:solidFill>
                <a:latin typeface="メイリオ" panose="020B0604030504040204" pitchFamily="50" charset="-128"/>
                <a:ea typeface="メイリオ" panose="020B0604030504040204" pitchFamily="50" charset="-128"/>
              </a:rPr>
              <a:t>日（金）</a:t>
            </a: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r>
              <a:rPr lang="ja-JP" altLang="en-US" sz="1800" dirty="0">
                <a:solidFill>
                  <a:srgbClr val="000000"/>
                </a:solidFill>
                <a:latin typeface="メイリオ" panose="020B0604030504040204" pitchFamily="50" charset="-128"/>
                <a:ea typeface="メイリオ" panose="020B0604030504040204" pitchFamily="50" charset="-128"/>
              </a:rPr>
              <a:t>面談実施時期　</a:t>
            </a:r>
            <a:r>
              <a:rPr lang="en-US" altLang="ja-JP" sz="1800" dirty="0">
                <a:solidFill>
                  <a:srgbClr val="000000"/>
                </a:solidFill>
                <a:latin typeface="メイリオ" panose="020B0604030504040204" pitchFamily="50" charset="-128"/>
                <a:ea typeface="メイリオ" panose="020B0604030504040204" pitchFamily="50" charset="-128"/>
              </a:rPr>
              <a:t>2024</a:t>
            </a:r>
            <a:r>
              <a:rPr lang="ja-JP" altLang="en-US" sz="1800" dirty="0">
                <a:solidFill>
                  <a:srgbClr val="000000"/>
                </a:solidFill>
                <a:latin typeface="メイリオ" panose="020B0604030504040204" pitchFamily="50" charset="-128"/>
                <a:ea typeface="メイリオ" panose="020B0604030504040204" pitchFamily="50" charset="-128"/>
              </a:rPr>
              <a:t>年</a:t>
            </a:r>
            <a:r>
              <a:rPr lang="en-US" altLang="ja-JP" sz="1800" dirty="0">
                <a:solidFill>
                  <a:srgbClr val="000000"/>
                </a:solidFill>
                <a:latin typeface="メイリオ" panose="020B0604030504040204" pitchFamily="50" charset="-128"/>
                <a:ea typeface="メイリオ" panose="020B0604030504040204" pitchFamily="50" charset="-128"/>
              </a:rPr>
              <a:t>12</a:t>
            </a:r>
            <a:r>
              <a:rPr lang="ja-JP" altLang="en-US" sz="1800" dirty="0">
                <a:solidFill>
                  <a:srgbClr val="000000"/>
                </a:solidFill>
                <a:latin typeface="メイリオ" panose="020B0604030504040204" pitchFamily="50" charset="-128"/>
                <a:ea typeface="メイリオ" panose="020B0604030504040204" pitchFamily="50" charset="-128"/>
              </a:rPr>
              <a:t>月</a:t>
            </a:r>
            <a:r>
              <a:rPr lang="en-US" altLang="ja-JP" sz="1800" dirty="0">
                <a:solidFill>
                  <a:srgbClr val="000000"/>
                </a:solidFill>
                <a:latin typeface="メイリオ" panose="020B0604030504040204" pitchFamily="50" charset="-128"/>
                <a:ea typeface="メイリオ" panose="020B0604030504040204" pitchFamily="50" charset="-128"/>
              </a:rPr>
              <a:t>16</a:t>
            </a:r>
            <a:r>
              <a:rPr lang="ja-JP" altLang="en-US" sz="1800" dirty="0">
                <a:solidFill>
                  <a:srgbClr val="000000"/>
                </a:solidFill>
                <a:latin typeface="メイリオ" panose="020B0604030504040204" pitchFamily="50" charset="-128"/>
                <a:ea typeface="メイリオ" panose="020B0604030504040204" pitchFamily="50" charset="-128"/>
              </a:rPr>
              <a:t>日（月）～</a:t>
            </a:r>
            <a:r>
              <a:rPr lang="en-US" altLang="ja-JP" sz="1800" dirty="0">
                <a:solidFill>
                  <a:srgbClr val="000000"/>
                </a:solidFill>
                <a:latin typeface="メイリオ" panose="020B0604030504040204" pitchFamily="50" charset="-128"/>
                <a:ea typeface="メイリオ" panose="020B0604030504040204" pitchFamily="50" charset="-128"/>
              </a:rPr>
              <a:t>27</a:t>
            </a:r>
            <a:r>
              <a:rPr lang="ja-JP" altLang="en-US" sz="1800" dirty="0">
                <a:solidFill>
                  <a:srgbClr val="000000"/>
                </a:solidFill>
                <a:latin typeface="メイリオ" panose="020B0604030504040204" pitchFamily="50" charset="-128"/>
                <a:ea typeface="メイリオ" panose="020B0604030504040204" pitchFamily="50" charset="-128"/>
              </a:rPr>
              <a:t>日（金）</a:t>
            </a: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r>
              <a:rPr lang="ja-JP" altLang="en-US" sz="1800" dirty="0">
                <a:solidFill>
                  <a:srgbClr val="000000"/>
                </a:solidFill>
                <a:latin typeface="メイリオ" panose="020B0604030504040204" pitchFamily="50" charset="-128"/>
                <a:ea typeface="メイリオ" panose="020B0604030504040204" pitchFamily="50" charset="-128"/>
              </a:rPr>
              <a:t>参加決定通知　</a:t>
            </a:r>
            <a:r>
              <a:rPr lang="en-US" altLang="ja-JP" sz="1800" dirty="0">
                <a:solidFill>
                  <a:srgbClr val="000000"/>
                </a:solidFill>
                <a:latin typeface="メイリオ" panose="020B0604030504040204" pitchFamily="50" charset="-128"/>
                <a:ea typeface="メイリオ" panose="020B0604030504040204" pitchFamily="50" charset="-128"/>
              </a:rPr>
              <a:t>2024</a:t>
            </a:r>
            <a:r>
              <a:rPr lang="ja-JP" altLang="en-US" sz="1800" dirty="0">
                <a:solidFill>
                  <a:srgbClr val="000000"/>
                </a:solidFill>
                <a:latin typeface="メイリオ" panose="020B0604030504040204" pitchFamily="50" charset="-128"/>
                <a:ea typeface="メイリオ" panose="020B0604030504040204" pitchFamily="50" charset="-128"/>
              </a:rPr>
              <a:t>年</a:t>
            </a:r>
            <a:r>
              <a:rPr lang="en-US" altLang="ja-JP" sz="1800" dirty="0">
                <a:solidFill>
                  <a:srgbClr val="000000"/>
                </a:solidFill>
                <a:latin typeface="メイリオ" panose="020B0604030504040204" pitchFamily="50" charset="-128"/>
                <a:ea typeface="メイリオ" panose="020B0604030504040204" pitchFamily="50" charset="-128"/>
              </a:rPr>
              <a:t>12</a:t>
            </a:r>
            <a:r>
              <a:rPr lang="ja-JP" altLang="en-US" sz="1800" dirty="0">
                <a:solidFill>
                  <a:srgbClr val="000000"/>
                </a:solidFill>
                <a:latin typeface="メイリオ" panose="020B0604030504040204" pitchFamily="50" charset="-128"/>
                <a:ea typeface="メイリオ" panose="020B0604030504040204" pitchFamily="50" charset="-128"/>
              </a:rPr>
              <a:t>月</a:t>
            </a:r>
            <a:r>
              <a:rPr lang="en-US" altLang="ja-JP" sz="1800" dirty="0">
                <a:solidFill>
                  <a:srgbClr val="000000"/>
                </a:solidFill>
                <a:latin typeface="メイリオ" panose="020B0604030504040204" pitchFamily="50" charset="-128"/>
                <a:ea typeface="メイリオ" panose="020B0604030504040204" pitchFamily="50" charset="-128"/>
              </a:rPr>
              <a:t>30</a:t>
            </a:r>
            <a:r>
              <a:rPr lang="ja-JP" altLang="en-US" sz="1800" dirty="0">
                <a:solidFill>
                  <a:srgbClr val="000000"/>
                </a:solidFill>
                <a:latin typeface="メイリオ" panose="020B0604030504040204" pitchFamily="50" charset="-128"/>
                <a:ea typeface="メイリオ" panose="020B0604030504040204" pitchFamily="50" charset="-128"/>
              </a:rPr>
              <a:t>日（月）</a:t>
            </a: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r>
              <a:rPr lang="ja-JP" altLang="en-US" sz="1800" b="1" dirty="0">
                <a:solidFill>
                  <a:srgbClr val="000000"/>
                </a:solidFill>
                <a:latin typeface="メイリオ" panose="020B0604030504040204" pitchFamily="50" charset="-128"/>
                <a:ea typeface="メイリオ" panose="020B0604030504040204" pitchFamily="50" charset="-128"/>
              </a:rPr>
              <a:t>選考プロセス：</a:t>
            </a:r>
            <a:endParaRPr lang="en-US" altLang="ja-JP" sz="1800" b="1"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endParaRPr lang="en-US" altLang="ja-JP" sz="1800" b="1"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r>
              <a:rPr lang="ja-JP" altLang="en-US" sz="1800" dirty="0">
                <a:solidFill>
                  <a:srgbClr val="000000"/>
                </a:solidFill>
                <a:latin typeface="メイリオ" panose="020B0604030504040204" pitchFamily="50" charset="-128"/>
                <a:ea typeface="メイリオ" panose="020B0604030504040204" pitchFamily="50" charset="-128"/>
              </a:rPr>
              <a:t>第</a:t>
            </a:r>
            <a:r>
              <a:rPr lang="en-US" altLang="ja-JP" sz="1800" dirty="0">
                <a:solidFill>
                  <a:srgbClr val="000000"/>
                </a:solidFill>
                <a:latin typeface="メイリオ" panose="020B0604030504040204" pitchFamily="50" charset="-128"/>
                <a:ea typeface="メイリオ" panose="020B0604030504040204" pitchFamily="50" charset="-128"/>
              </a:rPr>
              <a:t>1</a:t>
            </a:r>
            <a:r>
              <a:rPr lang="ja-JP" altLang="en-US" sz="1800" dirty="0">
                <a:solidFill>
                  <a:srgbClr val="000000"/>
                </a:solidFill>
                <a:latin typeface="メイリオ" panose="020B0604030504040204" pitchFamily="50" charset="-128"/>
                <a:ea typeface="メイリオ" panose="020B0604030504040204" pitchFamily="50" charset="-128"/>
              </a:rPr>
              <a:t>次選考　書類審査（フォームの記入内容：英語力や経歴等）</a:t>
            </a: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r>
              <a:rPr lang="ja-JP" altLang="en-US" sz="1800" dirty="0">
                <a:solidFill>
                  <a:srgbClr val="000000"/>
                </a:solidFill>
                <a:latin typeface="メイリオ" panose="020B0604030504040204" pitchFamily="50" charset="-128"/>
                <a:ea typeface="メイリオ" panose="020B0604030504040204" pitchFamily="50" charset="-128"/>
              </a:rPr>
              <a:t>第</a:t>
            </a:r>
            <a:r>
              <a:rPr lang="en-US" altLang="ja-JP" sz="1800" dirty="0">
                <a:solidFill>
                  <a:srgbClr val="000000"/>
                </a:solidFill>
                <a:latin typeface="メイリオ" panose="020B0604030504040204" pitchFamily="50" charset="-128"/>
                <a:ea typeface="メイリオ" panose="020B0604030504040204" pitchFamily="50" charset="-128"/>
              </a:rPr>
              <a:t>2</a:t>
            </a:r>
            <a:r>
              <a:rPr lang="ja-JP" altLang="en-US" sz="1800" dirty="0">
                <a:solidFill>
                  <a:srgbClr val="000000"/>
                </a:solidFill>
                <a:latin typeface="メイリオ" panose="020B0604030504040204" pitchFamily="50" charset="-128"/>
                <a:ea typeface="メイリオ" panose="020B0604030504040204" pitchFamily="50" charset="-128"/>
              </a:rPr>
              <a:t>次選考　面談（</a:t>
            </a:r>
            <a:r>
              <a:rPr lang="en-US" altLang="ja-JP" sz="1800" dirty="0">
                <a:solidFill>
                  <a:srgbClr val="000000"/>
                </a:solidFill>
                <a:latin typeface="メイリオ" panose="020B0604030504040204" pitchFamily="50" charset="-128"/>
                <a:ea typeface="メイリオ" panose="020B0604030504040204" pitchFamily="50" charset="-128"/>
              </a:rPr>
              <a:t>Web</a:t>
            </a:r>
            <a:r>
              <a:rPr lang="ja-JP" altLang="en-US" sz="1800" dirty="0">
                <a:solidFill>
                  <a:srgbClr val="000000"/>
                </a:solidFill>
                <a:latin typeface="メイリオ" panose="020B0604030504040204" pitchFamily="50" charset="-128"/>
                <a:ea typeface="メイリオ" panose="020B0604030504040204" pitchFamily="50" charset="-128"/>
              </a:rPr>
              <a:t>等含む）</a:t>
            </a: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endParaRPr lang="en-US" altLang="ja-JP" sz="1800" dirty="0">
              <a:solidFill>
                <a:srgbClr val="000000"/>
              </a:solidFill>
              <a:latin typeface="メイリオ" panose="020B0604030504040204" pitchFamily="50" charset="-128"/>
              <a:ea typeface="メイリオ" panose="020B0604030504040204" pitchFamily="50" charset="-128"/>
            </a:endParaRPr>
          </a:p>
        </p:txBody>
      </p:sp>
      <p:pic>
        <p:nvPicPr>
          <p:cNvPr id="15" name="Picture 14">
            <a:extLst>
              <a:ext uri="{FF2B5EF4-FFF2-40B4-BE49-F238E27FC236}">
                <a16:creationId xmlns:a16="http://schemas.microsoft.com/office/drawing/2014/main" id="{CED96679-341B-984A-1F6A-B807D56AE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2204347"/>
            <a:ext cx="1853187" cy="1853187"/>
          </a:xfrm>
          <a:prstGeom prst="rect">
            <a:avLst/>
          </a:prstGeom>
        </p:spPr>
      </p:pic>
      <p:sp>
        <p:nvSpPr>
          <p:cNvPr id="16" name="TextBox 15">
            <a:extLst>
              <a:ext uri="{FF2B5EF4-FFF2-40B4-BE49-F238E27FC236}">
                <a16:creationId xmlns:a16="http://schemas.microsoft.com/office/drawing/2014/main" id="{80D03052-0433-A32F-F987-840A4D69235F}"/>
              </a:ext>
            </a:extLst>
          </p:cNvPr>
          <p:cNvSpPr txBox="1"/>
          <p:nvPr/>
        </p:nvSpPr>
        <p:spPr>
          <a:xfrm>
            <a:off x="8760678" y="1856211"/>
            <a:ext cx="1553029" cy="369332"/>
          </a:xfrm>
          <a:prstGeom prst="rect">
            <a:avLst/>
          </a:prstGeom>
          <a:noFill/>
        </p:spPr>
        <p:txBody>
          <a:bodyPr wrap="square" rtlCol="0">
            <a:spAutoFit/>
          </a:bodyPr>
          <a:lstStyle/>
          <a:p>
            <a:pPr algn="ctr"/>
            <a:r>
              <a:rPr lang="en-US" altLang="ja-JP" b="1" dirty="0"/>
              <a:t>HP</a:t>
            </a:r>
            <a:r>
              <a:rPr lang="ja-JP" altLang="en-US" b="1" dirty="0"/>
              <a:t> </a:t>
            </a:r>
            <a:r>
              <a:rPr lang="en-US" altLang="ja-JP" b="1" dirty="0"/>
              <a:t>QR</a:t>
            </a:r>
            <a:r>
              <a:rPr lang="ja-JP" altLang="en-US" b="1" dirty="0"/>
              <a:t>コード</a:t>
            </a:r>
            <a:endParaRPr lang="en-US" b="1" dirty="0"/>
          </a:p>
        </p:txBody>
      </p:sp>
    </p:spTree>
    <p:extLst>
      <p:ext uri="{BB962C8B-B14F-4D97-AF65-F5344CB8AC3E}">
        <p14:creationId xmlns:p14="http://schemas.microsoft.com/office/powerpoint/2010/main" val="3516524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D7011F-8EBC-9C3A-4A51-41AF5ED9BE53}"/>
              </a:ext>
            </a:extLst>
          </p:cNvPr>
          <p:cNvSpPr/>
          <p:nvPr/>
        </p:nvSpPr>
        <p:spPr>
          <a:xfrm>
            <a:off x="0" y="6719455"/>
            <a:ext cx="12192000" cy="15398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sp>
        <p:nvSpPr>
          <p:cNvPr id="7" name="Title 1">
            <a:extLst>
              <a:ext uri="{FF2B5EF4-FFF2-40B4-BE49-F238E27FC236}">
                <a16:creationId xmlns:a16="http://schemas.microsoft.com/office/drawing/2014/main" id="{01A3775F-7745-F451-EB11-1D8E92D758D1}"/>
              </a:ext>
            </a:extLst>
          </p:cNvPr>
          <p:cNvSpPr>
            <a:spLocks noGrp="1"/>
          </p:cNvSpPr>
          <p:nvPr>
            <p:ph type="title"/>
          </p:nvPr>
        </p:nvSpPr>
        <p:spPr>
          <a:xfrm>
            <a:off x="838200" y="365125"/>
            <a:ext cx="10515600" cy="750989"/>
          </a:xfrm>
        </p:spPr>
        <p:txBody>
          <a:bodyPr>
            <a:normAutofit/>
          </a:bodyPr>
          <a:lstStyle/>
          <a:p>
            <a:r>
              <a:rPr lang="ja-JP" altLang="en-US" sz="2000" b="1" dirty="0">
                <a:latin typeface="メイリオ" panose="020B0604030504040204" pitchFamily="50" charset="-128"/>
                <a:ea typeface="メイリオ" panose="020B0604030504040204" pitchFamily="50" charset="-128"/>
              </a:rPr>
              <a:t>運営団体（主催・共催及び後援・協賛・協力）</a:t>
            </a:r>
            <a:endParaRPr lang="en-US" sz="2000" b="1" dirty="0">
              <a:latin typeface="メイリオ" panose="020B0604030504040204" pitchFamily="50" charset="-128"/>
              <a:ea typeface="メイリオ" panose="020B0604030504040204" pitchFamily="50" charset="-128"/>
            </a:endParaRPr>
          </a:p>
        </p:txBody>
      </p:sp>
      <p:sp>
        <p:nvSpPr>
          <p:cNvPr id="8" name="Slide Number Placeholder 7">
            <a:extLst>
              <a:ext uri="{FF2B5EF4-FFF2-40B4-BE49-F238E27FC236}">
                <a16:creationId xmlns:a16="http://schemas.microsoft.com/office/drawing/2014/main" id="{875D082E-60C9-9F50-54A8-F662091AD6D3}"/>
              </a:ext>
            </a:extLst>
          </p:cNvPr>
          <p:cNvSpPr>
            <a:spLocks noGrp="1"/>
          </p:cNvSpPr>
          <p:nvPr>
            <p:ph type="sldNum" sz="quarter" idx="12"/>
          </p:nvPr>
        </p:nvSpPr>
        <p:spPr/>
        <p:txBody>
          <a:bodyPr/>
          <a:lstStyle/>
          <a:p>
            <a:r>
              <a:rPr lang="en-US" dirty="0">
                <a:latin typeface="メイリオ" panose="020B0604030504040204" pitchFamily="50" charset="-128"/>
                <a:ea typeface="メイリオ" panose="020B0604030504040204" pitchFamily="50" charset="-128"/>
              </a:rPr>
              <a:t>14</a:t>
            </a:r>
          </a:p>
        </p:txBody>
      </p:sp>
      <p:cxnSp>
        <p:nvCxnSpPr>
          <p:cNvPr id="9" name="Straight Connector 8">
            <a:extLst>
              <a:ext uri="{FF2B5EF4-FFF2-40B4-BE49-F238E27FC236}">
                <a16:creationId xmlns:a16="http://schemas.microsoft.com/office/drawing/2014/main" id="{F767AB13-0199-80FF-505A-0D4279DCF2C0}"/>
              </a:ext>
            </a:extLst>
          </p:cNvPr>
          <p:cNvCxnSpPr>
            <a:cxnSpLocks/>
          </p:cNvCxnSpPr>
          <p:nvPr/>
        </p:nvCxnSpPr>
        <p:spPr>
          <a:xfrm>
            <a:off x="838200" y="1017917"/>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B0B511CE-9A07-1955-933A-9BE3A71C11A5}"/>
              </a:ext>
            </a:extLst>
          </p:cNvPr>
          <p:cNvCxnSpPr>
            <a:cxnSpLocks/>
          </p:cNvCxnSpPr>
          <p:nvPr/>
        </p:nvCxnSpPr>
        <p:spPr>
          <a:xfrm>
            <a:off x="838200" y="6356350"/>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sp>
        <p:nvSpPr>
          <p:cNvPr id="2" name="Rectangle 1">
            <a:extLst>
              <a:ext uri="{FF2B5EF4-FFF2-40B4-BE49-F238E27FC236}">
                <a16:creationId xmlns:a16="http://schemas.microsoft.com/office/drawing/2014/main" id="{A36DCE60-FFEC-897B-43B2-872DE103E0A8}"/>
              </a:ext>
            </a:extLst>
          </p:cNvPr>
          <p:cNvSpPr/>
          <p:nvPr/>
        </p:nvSpPr>
        <p:spPr>
          <a:xfrm>
            <a:off x="0" y="0"/>
            <a:ext cx="12192000" cy="304800"/>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pic>
        <p:nvPicPr>
          <p:cNvPr id="11" name="Picture 10">
            <a:extLst>
              <a:ext uri="{FF2B5EF4-FFF2-40B4-BE49-F238E27FC236}">
                <a16:creationId xmlns:a16="http://schemas.microsoft.com/office/drawing/2014/main" id="{F92C985F-F333-7589-D7D9-731060B93142}"/>
              </a:ext>
            </a:extLst>
          </p:cNvPr>
          <p:cNvPicPr>
            <a:picLocks noChangeAspect="1"/>
          </p:cNvPicPr>
          <p:nvPr/>
        </p:nvPicPr>
        <p:blipFill>
          <a:blip r:embed="rId3"/>
          <a:stretch>
            <a:fillRect/>
          </a:stretch>
        </p:blipFill>
        <p:spPr>
          <a:xfrm>
            <a:off x="0" y="6927"/>
            <a:ext cx="1939636" cy="301037"/>
          </a:xfrm>
          <a:prstGeom prst="rect">
            <a:avLst/>
          </a:prstGeom>
        </p:spPr>
      </p:pic>
      <p:sp>
        <p:nvSpPr>
          <p:cNvPr id="12" name="Content Placeholder 3">
            <a:extLst>
              <a:ext uri="{FF2B5EF4-FFF2-40B4-BE49-F238E27FC236}">
                <a16:creationId xmlns:a16="http://schemas.microsoft.com/office/drawing/2014/main" id="{01AC7009-EBEA-B96F-6BAA-8BAF88D058CB}"/>
              </a:ext>
            </a:extLst>
          </p:cNvPr>
          <p:cNvSpPr txBox="1">
            <a:spLocks/>
          </p:cNvSpPr>
          <p:nvPr/>
        </p:nvSpPr>
        <p:spPr>
          <a:xfrm>
            <a:off x="838200" y="1084366"/>
            <a:ext cx="10515600" cy="4908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latin typeface="メイリオ" panose="020B0604030504040204" pitchFamily="50" charset="-128"/>
              <a:ea typeface="メイリオ" panose="020B0604030504040204" pitchFamily="50" charset="-128"/>
            </a:endParaRPr>
          </a:p>
        </p:txBody>
      </p:sp>
      <p:sp>
        <p:nvSpPr>
          <p:cNvPr id="13" name="フッター プレースホルダー 2">
            <a:extLst>
              <a:ext uri="{FF2B5EF4-FFF2-40B4-BE49-F238E27FC236}">
                <a16:creationId xmlns:a16="http://schemas.microsoft.com/office/drawing/2014/main" id="{000F666C-7B1E-AAEE-6C6C-EF360FADA3C0}"/>
              </a:ext>
            </a:extLst>
          </p:cNvPr>
          <p:cNvSpPr>
            <a:spLocks noGrp="1"/>
          </p:cNvSpPr>
          <p:nvPr>
            <p:ph type="ftr" sz="quarter" idx="11"/>
          </p:nvPr>
        </p:nvSpPr>
        <p:spPr>
          <a:xfrm>
            <a:off x="4038600" y="6356350"/>
            <a:ext cx="4114800" cy="365125"/>
          </a:xfrm>
        </p:spPr>
        <p:txBody>
          <a:bodyPr/>
          <a:lstStyle/>
          <a:p>
            <a:r>
              <a:rPr lang="en-US" dirty="0"/>
              <a:t>Spirit of Altruism</a:t>
            </a:r>
          </a:p>
        </p:txBody>
      </p:sp>
      <p:sp>
        <p:nvSpPr>
          <p:cNvPr id="3" name="Content Placeholder 2">
            <a:extLst>
              <a:ext uri="{FF2B5EF4-FFF2-40B4-BE49-F238E27FC236}">
                <a16:creationId xmlns:a16="http://schemas.microsoft.com/office/drawing/2014/main" id="{BE04C938-A128-1635-3B13-D6F078D986C7}"/>
              </a:ext>
            </a:extLst>
          </p:cNvPr>
          <p:cNvSpPr>
            <a:spLocks noGrp="1"/>
          </p:cNvSpPr>
          <p:nvPr>
            <p:ph idx="1"/>
          </p:nvPr>
        </p:nvSpPr>
        <p:spPr>
          <a:xfrm>
            <a:off x="838200" y="1138628"/>
            <a:ext cx="10515600" cy="5038336"/>
          </a:xfrm>
        </p:spPr>
        <p:txBody>
          <a:bodyPr>
            <a:noAutofit/>
          </a:bodyPr>
          <a:lstStyle/>
          <a:p>
            <a:pPr marL="0" indent="0" rtl="0">
              <a:spcBef>
                <a:spcPts val="0"/>
              </a:spcBef>
              <a:spcAft>
                <a:spcPts val="0"/>
              </a:spcAft>
              <a:buNone/>
            </a:pPr>
            <a:r>
              <a:rPr lang="ja-JP" altLang="en-US" sz="1800" b="1" i="0" u="none" strike="noStrike" dirty="0">
                <a:solidFill>
                  <a:srgbClr val="000000"/>
                </a:solidFill>
                <a:effectLst/>
                <a:latin typeface="メイリオ" panose="020B0604030504040204" pitchFamily="50" charset="-128"/>
                <a:ea typeface="メイリオ" panose="020B0604030504040204" pitchFamily="50" charset="-128"/>
              </a:rPr>
              <a:t>主催者：合同会社アジア中東政治経済研究所 （東京都渋谷区）</a:t>
            </a:r>
            <a:endParaRPr lang="en-US" altLang="ja-JP" sz="1800" b="1"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endParaRPr lang="en-US" altLang="ja-JP" sz="1800" b="1" dirty="0">
              <a:latin typeface="メイリオ" panose="020B0604030504040204" pitchFamily="50" charset="-128"/>
              <a:ea typeface="メイリオ" panose="020B0604030504040204" pitchFamily="50" charset="-128"/>
            </a:endParaRPr>
          </a:p>
          <a:p>
            <a:pPr marL="0" indent="0" rtl="0">
              <a:spcBef>
                <a:spcPts val="0"/>
              </a:spcBef>
              <a:spcAft>
                <a:spcPts val="0"/>
              </a:spcAft>
              <a:buNone/>
            </a:pPr>
            <a:r>
              <a:rPr lang="ja-JP" altLang="en-US" sz="1800" i="0" u="none" strike="noStrike" dirty="0">
                <a:solidFill>
                  <a:srgbClr val="000000"/>
                </a:solidFill>
                <a:effectLst/>
                <a:latin typeface="メイリオ" panose="020B0604030504040204" pitchFamily="50" charset="-128"/>
                <a:ea typeface="メイリオ" panose="020B0604030504040204" pitchFamily="50" charset="-128"/>
              </a:rPr>
              <a:t>アジア</a:t>
            </a:r>
            <a:r>
              <a:rPr lang="ja-JP" altLang="en-US" sz="1800" dirty="0">
                <a:solidFill>
                  <a:srgbClr val="000000"/>
                </a:solidFill>
                <a:latin typeface="メイリオ" panose="020B0604030504040204" pitchFamily="50" charset="-128"/>
                <a:ea typeface="メイリオ" panose="020B0604030504040204" pitchFamily="50" charset="-128"/>
              </a:rPr>
              <a:t>中東政治経済研究所</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は本会議全体の企画、運営、資金管理、リスク管理の責任を負います。また、参加者の募集やイベント運営の進行管理も主催者の役割になります。</a:t>
            </a:r>
            <a:br>
              <a:rPr lang="ja-JP" altLang="en-US" sz="1800" b="0" dirty="0">
                <a:effectLst/>
                <a:latin typeface="メイリオ" panose="020B0604030504040204" pitchFamily="50" charset="-128"/>
                <a:ea typeface="メイリオ" panose="020B0604030504040204" pitchFamily="50" charset="-128"/>
              </a:rPr>
            </a:br>
            <a:endParaRPr lang="en-US" altLang="ja-JP" sz="1800" dirty="0">
              <a:solidFill>
                <a:srgbClr val="000000"/>
              </a:solidFill>
              <a:latin typeface="メイリオ" panose="020B0604030504040204" pitchFamily="50" charset="-128"/>
              <a:ea typeface="メイリオ" panose="020B0604030504040204" pitchFamily="50" charset="-128"/>
            </a:endParaRPr>
          </a:p>
          <a:p>
            <a:pPr marL="0" indent="0" rtl="0">
              <a:spcBef>
                <a:spcPts val="0"/>
              </a:spcBef>
              <a:spcAft>
                <a:spcPts val="0"/>
              </a:spcAft>
              <a:buNone/>
            </a:pPr>
            <a:r>
              <a:rPr lang="ja-JP" altLang="en-US" sz="1800" b="1" i="0" u="none" strike="noStrike" dirty="0">
                <a:solidFill>
                  <a:srgbClr val="000000"/>
                </a:solidFill>
                <a:effectLst/>
                <a:latin typeface="メイリオ" panose="020B0604030504040204" pitchFamily="50" charset="-128"/>
                <a:ea typeface="メイリオ" panose="020B0604030504040204" pitchFamily="50" charset="-128"/>
              </a:rPr>
              <a:t>共催者：社団法人アジア太平洋青年協会（亜太青年協会　台湾台中市）</a:t>
            </a:r>
            <a:endParaRPr lang="en-US" altLang="ja-JP" sz="1800" b="1" i="0" u="none" strike="noStrike" dirty="0">
              <a:solidFill>
                <a:srgbClr val="000000"/>
              </a:solidFill>
              <a:effectLst/>
              <a:latin typeface="メイリオ" panose="020B0604030504040204" pitchFamily="50" charset="-128"/>
              <a:ea typeface="メイリオ" panose="020B0604030504040204" pitchFamily="50" charset="-128"/>
            </a:endParaRPr>
          </a:p>
          <a:p>
            <a:pPr marL="0" indent="0" rtl="0">
              <a:spcBef>
                <a:spcPts val="0"/>
              </a:spcBef>
              <a:spcAft>
                <a:spcPts val="0"/>
              </a:spcAft>
              <a:buNone/>
            </a:pPr>
            <a:endParaRPr lang="en-US" altLang="ja-JP" sz="1800" b="1" dirty="0">
              <a:latin typeface="メイリオ" panose="020B0604030504040204" pitchFamily="50" charset="-128"/>
              <a:ea typeface="メイリオ" panose="020B0604030504040204" pitchFamily="50" charset="-128"/>
            </a:endParaRPr>
          </a:p>
          <a:p>
            <a:pPr marL="0" indent="0" rtl="0">
              <a:spcBef>
                <a:spcPts val="0"/>
              </a:spcBef>
              <a:spcAft>
                <a:spcPts val="0"/>
              </a:spcAft>
              <a:buNone/>
            </a:pP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アジア太平洋青年協会は、主に台湾現地でのプログラムの企画や運営サポートに貢献します。特に</a:t>
            </a:r>
            <a:r>
              <a:rPr lang="ja-JP" altLang="en-US" sz="1800" dirty="0">
                <a:solidFill>
                  <a:srgbClr val="000000"/>
                </a:solidFill>
                <a:latin typeface="メイリオ" panose="020B0604030504040204" pitchFamily="50" charset="-128"/>
                <a:ea typeface="メイリオ" panose="020B0604030504040204" pitchFamily="50" charset="-128"/>
              </a:rPr>
              <a:t>台湾</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現地の政治や経済に関連するプログラムの構築や現地での宿泊場所や交通手段の手配を行います。</a:t>
            </a:r>
            <a:endParaRPr lang="en-US" altLang="ja-JP" sz="1800" i="0" u="none" strike="noStrike" dirty="0">
              <a:latin typeface="メイリオ" panose="020B0604030504040204" pitchFamily="50" charset="-128"/>
              <a:ea typeface="メイリオ" panose="020B0604030504040204" pitchFamily="50" charset="-128"/>
            </a:endParaRPr>
          </a:p>
          <a:p>
            <a:pPr marL="0" indent="0" rtl="0">
              <a:spcBef>
                <a:spcPts val="0"/>
              </a:spcBef>
              <a:spcAft>
                <a:spcPts val="0"/>
              </a:spcAft>
              <a:buNone/>
            </a:pPr>
            <a:endParaRPr lang="en-US" altLang="ja-JP" sz="1800" b="0" dirty="0">
              <a:solidFill>
                <a:srgbClr val="000000"/>
              </a:solidFill>
              <a:effectLst/>
              <a:latin typeface="メイリオ" panose="020B0604030504040204" pitchFamily="50" charset="-128"/>
              <a:ea typeface="メイリオ" panose="020B0604030504040204" pitchFamily="50" charset="-128"/>
            </a:endParaRPr>
          </a:p>
          <a:p>
            <a:pPr marL="0" indent="0" rtl="0">
              <a:spcBef>
                <a:spcPts val="0"/>
              </a:spcBef>
              <a:spcAft>
                <a:spcPts val="0"/>
              </a:spcAft>
              <a:buNone/>
            </a:pPr>
            <a:r>
              <a:rPr lang="ja-JP" altLang="en-US" sz="1800" b="1" dirty="0">
                <a:solidFill>
                  <a:srgbClr val="000000"/>
                </a:solidFill>
                <a:latin typeface="メイリオ" panose="020B0604030504040204" pitchFamily="50" charset="-128"/>
                <a:ea typeface="メイリオ" panose="020B0604030504040204" pitchFamily="50" charset="-128"/>
              </a:rPr>
              <a:t>協力</a:t>
            </a:r>
            <a:r>
              <a:rPr lang="ja-JP" altLang="en-US" sz="1800" b="1" i="0" u="none" strike="noStrike" dirty="0">
                <a:solidFill>
                  <a:srgbClr val="000000"/>
                </a:solidFill>
                <a:effectLst/>
                <a:latin typeface="メイリオ" panose="020B0604030504040204" pitchFamily="50" charset="-128"/>
                <a:ea typeface="メイリオ" panose="020B0604030504040204" pitchFamily="50" charset="-128"/>
              </a:rPr>
              <a:t>団体：株式会社肥後銀行（熊本県熊本市）</a:t>
            </a:r>
            <a:endParaRPr lang="en-US" altLang="ja-JP" sz="1800" b="1" i="0" u="none" strike="noStrike" dirty="0">
              <a:solidFill>
                <a:srgbClr val="000000"/>
              </a:solidFill>
              <a:effectLst/>
              <a:latin typeface="メイリオ" panose="020B0604030504040204" pitchFamily="50" charset="-128"/>
              <a:ea typeface="メイリオ" panose="020B0604030504040204" pitchFamily="50" charset="-128"/>
            </a:endParaRPr>
          </a:p>
          <a:p>
            <a:pPr marL="0" indent="0" rtl="0">
              <a:spcBef>
                <a:spcPts val="0"/>
              </a:spcBef>
              <a:spcAft>
                <a:spcPts val="0"/>
              </a:spcAft>
              <a:buNone/>
            </a:pPr>
            <a:endParaRPr lang="en-US" altLang="ja-JP" sz="1800" b="1" dirty="0">
              <a:latin typeface="メイリオ" panose="020B0604030504040204" pitchFamily="50" charset="-128"/>
              <a:ea typeface="メイリオ" panose="020B0604030504040204" pitchFamily="50" charset="-128"/>
            </a:endParaRPr>
          </a:p>
          <a:p>
            <a:pPr marL="0" indent="0" rtl="0">
              <a:spcBef>
                <a:spcPts val="0"/>
              </a:spcBef>
              <a:spcAft>
                <a:spcPts val="0"/>
              </a:spcAft>
              <a:buNone/>
            </a:pPr>
            <a:r>
              <a:rPr lang="ja-JP" altLang="en-US" sz="1800" dirty="0">
                <a:latin typeface="メイリオ" panose="020B0604030504040204" pitchFamily="50" charset="-128"/>
                <a:ea typeface="メイリオ" panose="020B0604030504040204" pitchFamily="50" charset="-128"/>
              </a:rPr>
              <a:t>学生の移動や活動に際して支援、さらに熊本県</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台北でのイベント運営の補助等行います。</a:t>
            </a:r>
            <a:endParaRPr lang="en-US" altLang="ja-JP" sz="1800" dirty="0">
              <a:latin typeface="メイリオ" panose="020B0604030504040204" pitchFamily="50" charset="-128"/>
              <a:ea typeface="メイリオ" panose="020B0604030504040204" pitchFamily="50" charset="-128"/>
            </a:endParaRPr>
          </a:p>
        </p:txBody>
      </p:sp>
      <p:pic>
        <p:nvPicPr>
          <p:cNvPr id="5" name="Picture 4">
            <a:extLst>
              <a:ext uri="{FF2B5EF4-FFF2-40B4-BE49-F238E27FC236}">
                <a16:creationId xmlns:a16="http://schemas.microsoft.com/office/drawing/2014/main" id="{690755F5-87AA-2A2E-FE4E-B6FBDAEA7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059" y="5265138"/>
            <a:ext cx="3290125" cy="454234"/>
          </a:xfrm>
          <a:prstGeom prst="rect">
            <a:avLst/>
          </a:prstGeom>
        </p:spPr>
      </p:pic>
      <p:pic>
        <p:nvPicPr>
          <p:cNvPr id="15" name="Picture 14">
            <a:extLst>
              <a:ext uri="{FF2B5EF4-FFF2-40B4-BE49-F238E27FC236}">
                <a16:creationId xmlns:a16="http://schemas.microsoft.com/office/drawing/2014/main" id="{D928D508-8249-95A7-70FA-689B2A3E20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2043" y="4705055"/>
            <a:ext cx="1447914" cy="1447914"/>
          </a:xfrm>
          <a:prstGeom prst="rect">
            <a:avLst/>
          </a:prstGeom>
        </p:spPr>
      </p:pic>
      <p:pic>
        <p:nvPicPr>
          <p:cNvPr id="17" name="Picture 16">
            <a:extLst>
              <a:ext uri="{FF2B5EF4-FFF2-40B4-BE49-F238E27FC236}">
                <a16:creationId xmlns:a16="http://schemas.microsoft.com/office/drawing/2014/main" id="{02D03DDA-25C4-6581-F7AE-CAF61E90A0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288" y="4878426"/>
            <a:ext cx="2751180" cy="1101171"/>
          </a:xfrm>
          <a:prstGeom prst="rect">
            <a:avLst/>
          </a:prstGeom>
        </p:spPr>
      </p:pic>
    </p:spTree>
    <p:extLst>
      <p:ext uri="{BB962C8B-B14F-4D97-AF65-F5344CB8AC3E}">
        <p14:creationId xmlns:p14="http://schemas.microsoft.com/office/powerpoint/2010/main" val="131871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8969-469B-AB98-7CA0-A02E7D97D306}"/>
              </a:ext>
            </a:extLst>
          </p:cNvPr>
          <p:cNvSpPr>
            <a:spLocks noGrp="1"/>
          </p:cNvSpPr>
          <p:nvPr>
            <p:ph type="title"/>
          </p:nvPr>
        </p:nvSpPr>
        <p:spPr>
          <a:xfrm>
            <a:off x="838200" y="365125"/>
            <a:ext cx="10515600" cy="713177"/>
          </a:xfrm>
        </p:spPr>
        <p:txBody>
          <a:bodyPr>
            <a:normAutofit/>
          </a:bodyPr>
          <a:lstStyle/>
          <a:p>
            <a:r>
              <a:rPr lang="ja-JP" altLang="en-US" sz="2000" b="1" dirty="0">
                <a:latin typeface="メイリオ" panose="020B0604030504040204" pitchFamily="50" charset="-128"/>
                <a:ea typeface="メイリオ" panose="020B0604030504040204" pitchFamily="50" charset="-128"/>
              </a:rPr>
              <a:t>アジア学生会議における責任と保険に関する対策</a:t>
            </a:r>
            <a:endParaRPr lang="en-US" sz="2000" b="1" dirty="0">
              <a:latin typeface="メイリオ" panose="020B0604030504040204" pitchFamily="50" charset="-128"/>
              <a:ea typeface="メイリオ" panose="020B0604030504040204" pitchFamily="50" charset="-128"/>
            </a:endParaRPr>
          </a:p>
        </p:txBody>
      </p:sp>
      <p:sp>
        <p:nvSpPr>
          <p:cNvPr id="3" name="Content Placeholder 2">
            <a:extLst>
              <a:ext uri="{FF2B5EF4-FFF2-40B4-BE49-F238E27FC236}">
                <a16:creationId xmlns:a16="http://schemas.microsoft.com/office/drawing/2014/main" id="{995B9662-AB67-3D2C-F186-5C729B039DFB}"/>
              </a:ext>
            </a:extLst>
          </p:cNvPr>
          <p:cNvSpPr>
            <a:spLocks noGrp="1"/>
          </p:cNvSpPr>
          <p:nvPr>
            <p:ph idx="1"/>
          </p:nvPr>
        </p:nvSpPr>
        <p:spPr>
          <a:xfrm>
            <a:off x="838200" y="1138628"/>
            <a:ext cx="10515600" cy="5038336"/>
          </a:xfrm>
        </p:spPr>
        <p:txBody>
          <a:bodyPr>
            <a:normAutofit/>
          </a:bodyPr>
          <a:lstStyle/>
          <a:p>
            <a:pPr marL="342900" indent="-342900">
              <a:lnSpc>
                <a:spcPct val="150000"/>
              </a:lnSpc>
              <a:buAutoNum type="arabicPeriod"/>
            </a:pPr>
            <a:r>
              <a:rPr lang="ja-JP" altLang="en-US" sz="1800" b="1" dirty="0">
                <a:latin typeface="メイリオ" panose="020B0604030504040204" pitchFamily="50" charset="-128"/>
                <a:ea typeface="メイリオ" panose="020B0604030504040204" pitchFamily="50" charset="-128"/>
              </a:rPr>
              <a:t>アジア中東政治経済研究所の帯同支援：</a:t>
            </a:r>
            <a:endParaRPr lang="en-US" altLang="ja-JP" sz="1800" b="1" dirty="0">
              <a:latin typeface="メイリオ" panose="020B0604030504040204" pitchFamily="50" charset="-128"/>
              <a:ea typeface="メイリオ" panose="020B0604030504040204" pitchFamily="50" charset="-128"/>
            </a:endParaRPr>
          </a:p>
          <a:p>
            <a:pPr marL="0" indent="0">
              <a:lnSpc>
                <a:spcPct val="150000"/>
              </a:lnSpc>
              <a:buNone/>
            </a:pPr>
            <a:r>
              <a:rPr lang="ja-JP" altLang="en-US" sz="1800" dirty="0">
                <a:latin typeface="メイリオ" panose="020B0604030504040204" pitchFamily="50" charset="-128"/>
                <a:ea typeface="メイリオ" panose="020B0604030504040204" pitchFamily="50" charset="-128"/>
              </a:rPr>
              <a:t>弊社の社員が全行程に帯同し、参加者の安全とサポートを確保します。</a:t>
            </a:r>
          </a:p>
          <a:p>
            <a:pPr marL="0" indent="0">
              <a:lnSpc>
                <a:spcPct val="150000"/>
              </a:lnSpc>
              <a:buNone/>
            </a:pPr>
            <a:r>
              <a:rPr lang="en-US" altLang="ja-JP" sz="1800" b="1" dirty="0">
                <a:latin typeface="メイリオ" panose="020B0604030504040204" pitchFamily="50" charset="-128"/>
                <a:ea typeface="メイリオ" panose="020B0604030504040204" pitchFamily="50" charset="-128"/>
              </a:rPr>
              <a:t>2. </a:t>
            </a:r>
            <a:r>
              <a:rPr lang="ja-JP" altLang="en-US" sz="1800" b="1" dirty="0">
                <a:latin typeface="メイリオ" panose="020B0604030504040204" pitchFamily="50" charset="-128"/>
                <a:ea typeface="メイリオ" panose="020B0604030504040204" pitchFamily="50" charset="-128"/>
              </a:rPr>
              <a:t>アジア太平洋青年協会による引率</a:t>
            </a:r>
            <a:r>
              <a:rPr lang="en-US" altLang="ja-JP" sz="1800" b="1" dirty="0">
                <a:latin typeface="メイリオ" panose="020B0604030504040204" pitchFamily="50" charset="-128"/>
                <a:ea typeface="メイリオ" panose="020B0604030504040204" pitchFamily="50" charset="-128"/>
              </a:rPr>
              <a:t>:</a:t>
            </a:r>
          </a:p>
          <a:p>
            <a:pPr marL="0" indent="0">
              <a:lnSpc>
                <a:spcPct val="150000"/>
              </a:lnSpc>
              <a:buNone/>
            </a:pPr>
            <a:r>
              <a:rPr lang="ja-JP" altLang="en-US" sz="1800" dirty="0">
                <a:latin typeface="メイリオ" panose="020B0604030504040204" pitchFamily="50" charset="-128"/>
                <a:ea typeface="メイリオ" panose="020B0604030504040204" pitchFamily="50" charset="-128"/>
              </a:rPr>
              <a:t>台湾のアジア太平洋青年協会からも数名が帯同し、現地でのサポートを行います。</a:t>
            </a:r>
          </a:p>
          <a:p>
            <a:pPr marL="0" indent="0">
              <a:lnSpc>
                <a:spcPct val="150000"/>
              </a:lnSpc>
              <a:buNone/>
            </a:pPr>
            <a:r>
              <a:rPr lang="en-US" altLang="ja-JP" sz="1800" b="1" dirty="0">
                <a:latin typeface="メイリオ" panose="020B0604030504040204" pitchFamily="50" charset="-128"/>
                <a:ea typeface="メイリオ" panose="020B0604030504040204" pitchFamily="50" charset="-128"/>
              </a:rPr>
              <a:t>3. </a:t>
            </a:r>
            <a:r>
              <a:rPr lang="ja-JP" altLang="en-US" sz="1800" b="1" dirty="0">
                <a:latin typeface="メイリオ" panose="020B0604030504040204" pitchFamily="50" charset="-128"/>
                <a:ea typeface="メイリオ" panose="020B0604030504040204" pitchFamily="50" charset="-128"/>
              </a:rPr>
              <a:t>海外旅行保険の強制加入</a:t>
            </a:r>
            <a:r>
              <a:rPr lang="en-US" altLang="ja-JP" sz="1800" b="1" dirty="0">
                <a:latin typeface="メイリオ" panose="020B0604030504040204" pitchFamily="50" charset="-128"/>
                <a:ea typeface="メイリオ" panose="020B0604030504040204" pitchFamily="50" charset="-128"/>
              </a:rPr>
              <a:t>:</a:t>
            </a:r>
          </a:p>
          <a:p>
            <a:pPr marL="0" indent="0">
              <a:lnSpc>
                <a:spcPct val="150000"/>
              </a:lnSpc>
              <a:buNone/>
            </a:pPr>
            <a:r>
              <a:rPr lang="ja-JP" altLang="en-US" sz="1800" dirty="0">
                <a:latin typeface="メイリオ" panose="020B0604030504040204" pitchFamily="50" charset="-128"/>
                <a:ea typeface="メイリオ" panose="020B0604030504040204" pitchFamily="50" charset="-128"/>
              </a:rPr>
              <a:t>参加者全員に海外旅行保険への加入いただき、万が一の事故や疾病に対する保障を確保します。</a:t>
            </a:r>
          </a:p>
          <a:p>
            <a:pPr marL="0" indent="0">
              <a:lnSpc>
                <a:spcPct val="150000"/>
              </a:lnSpc>
              <a:buNone/>
            </a:pPr>
            <a:r>
              <a:rPr lang="en-US" altLang="ja-JP" sz="1800" b="1" dirty="0">
                <a:latin typeface="メイリオ" panose="020B0604030504040204" pitchFamily="50" charset="-128"/>
                <a:ea typeface="メイリオ" panose="020B0604030504040204" pitchFamily="50" charset="-128"/>
              </a:rPr>
              <a:t>4. </a:t>
            </a:r>
            <a:r>
              <a:rPr lang="ja-JP" altLang="en-US" sz="1800" b="1" dirty="0">
                <a:latin typeface="メイリオ" panose="020B0604030504040204" pitchFamily="50" charset="-128"/>
                <a:ea typeface="メイリオ" panose="020B0604030504040204" pitchFamily="50" charset="-128"/>
              </a:rPr>
              <a:t>大使館・領事館との連携</a:t>
            </a:r>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 </a:t>
            </a:r>
            <a:endParaRPr lang="en-US" altLang="ja-JP" sz="1800" b="1" dirty="0">
              <a:latin typeface="メイリオ" panose="020B0604030504040204" pitchFamily="50" charset="-128"/>
              <a:ea typeface="メイリオ" panose="020B0604030504040204" pitchFamily="50" charset="-128"/>
            </a:endParaRPr>
          </a:p>
          <a:p>
            <a:pPr marL="0" indent="0">
              <a:lnSpc>
                <a:spcPct val="150000"/>
              </a:lnSpc>
              <a:buNone/>
            </a:pPr>
            <a:r>
              <a:rPr lang="ja-JP" altLang="en-US" sz="1800" dirty="0">
                <a:latin typeface="メイリオ" panose="020B0604030504040204" pitchFamily="50" charset="-128"/>
                <a:ea typeface="メイリオ" panose="020B0604030504040204" pitchFamily="50" charset="-128"/>
              </a:rPr>
              <a:t>台湾での緊急事態に備え、現地の大使館や領事館と連携します。何か問題が発生した場合には、迅速に対応できる体制を整えます。</a:t>
            </a:r>
          </a:p>
        </p:txBody>
      </p:sp>
      <p:sp>
        <p:nvSpPr>
          <p:cNvPr id="6" name="Rectangle 5">
            <a:extLst>
              <a:ext uri="{FF2B5EF4-FFF2-40B4-BE49-F238E27FC236}">
                <a16:creationId xmlns:a16="http://schemas.microsoft.com/office/drawing/2014/main" id="{ACC1555F-EC2A-4870-A531-0A9B28E7EC4A}"/>
              </a:ext>
            </a:extLst>
          </p:cNvPr>
          <p:cNvSpPr/>
          <p:nvPr/>
        </p:nvSpPr>
        <p:spPr>
          <a:xfrm>
            <a:off x="0" y="6719455"/>
            <a:ext cx="12192000" cy="15398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sp>
        <p:nvSpPr>
          <p:cNvPr id="5" name="Slide Number Placeholder 4">
            <a:extLst>
              <a:ext uri="{FF2B5EF4-FFF2-40B4-BE49-F238E27FC236}">
                <a16:creationId xmlns:a16="http://schemas.microsoft.com/office/drawing/2014/main" id="{7F42CE84-1465-1EC0-8F2C-A7E68AB574E7}"/>
              </a:ext>
            </a:extLst>
          </p:cNvPr>
          <p:cNvSpPr>
            <a:spLocks noGrp="1"/>
          </p:cNvSpPr>
          <p:nvPr>
            <p:ph type="sldNum" sz="quarter" idx="12"/>
          </p:nvPr>
        </p:nvSpPr>
        <p:spPr/>
        <p:txBody>
          <a:bodyPr/>
          <a:lstStyle/>
          <a:p>
            <a:r>
              <a:rPr lang="en-US" dirty="0">
                <a:latin typeface="メイリオ" panose="020B0604030504040204" pitchFamily="50" charset="-128"/>
                <a:ea typeface="メイリオ" panose="020B0604030504040204" pitchFamily="50" charset="-128"/>
              </a:rPr>
              <a:t>15</a:t>
            </a:r>
          </a:p>
        </p:txBody>
      </p:sp>
      <p:cxnSp>
        <p:nvCxnSpPr>
          <p:cNvPr id="8" name="Straight Connector 7">
            <a:extLst>
              <a:ext uri="{FF2B5EF4-FFF2-40B4-BE49-F238E27FC236}">
                <a16:creationId xmlns:a16="http://schemas.microsoft.com/office/drawing/2014/main" id="{1B21EF84-1EC8-818F-E849-42E9E47D52F4}"/>
              </a:ext>
            </a:extLst>
          </p:cNvPr>
          <p:cNvCxnSpPr>
            <a:cxnSpLocks/>
          </p:cNvCxnSpPr>
          <p:nvPr/>
        </p:nvCxnSpPr>
        <p:spPr>
          <a:xfrm>
            <a:off x="838200" y="1017917"/>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0071CB9C-F858-79EB-94BE-1F62DFB09834}"/>
              </a:ext>
            </a:extLst>
          </p:cNvPr>
          <p:cNvCxnSpPr>
            <a:cxnSpLocks/>
          </p:cNvCxnSpPr>
          <p:nvPr/>
        </p:nvCxnSpPr>
        <p:spPr>
          <a:xfrm>
            <a:off x="838200" y="6387980"/>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sp>
        <p:nvSpPr>
          <p:cNvPr id="9" name="Rectangle 8">
            <a:extLst>
              <a:ext uri="{FF2B5EF4-FFF2-40B4-BE49-F238E27FC236}">
                <a16:creationId xmlns:a16="http://schemas.microsoft.com/office/drawing/2014/main" id="{27C3DC66-87F1-B76E-BB76-A7D6945635EB}"/>
              </a:ext>
            </a:extLst>
          </p:cNvPr>
          <p:cNvSpPr/>
          <p:nvPr/>
        </p:nvSpPr>
        <p:spPr>
          <a:xfrm>
            <a:off x="0" y="0"/>
            <a:ext cx="12192000" cy="304800"/>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pic>
        <p:nvPicPr>
          <p:cNvPr id="10" name="Picture 9">
            <a:extLst>
              <a:ext uri="{FF2B5EF4-FFF2-40B4-BE49-F238E27FC236}">
                <a16:creationId xmlns:a16="http://schemas.microsoft.com/office/drawing/2014/main" id="{93074952-AE5F-324E-8BFD-0A5ABC2991CB}"/>
              </a:ext>
            </a:extLst>
          </p:cNvPr>
          <p:cNvPicPr>
            <a:picLocks noChangeAspect="1"/>
          </p:cNvPicPr>
          <p:nvPr/>
        </p:nvPicPr>
        <p:blipFill>
          <a:blip r:embed="rId3"/>
          <a:stretch>
            <a:fillRect/>
          </a:stretch>
        </p:blipFill>
        <p:spPr>
          <a:xfrm>
            <a:off x="0" y="6927"/>
            <a:ext cx="1939636" cy="301037"/>
          </a:xfrm>
          <a:prstGeom prst="rect">
            <a:avLst/>
          </a:prstGeom>
        </p:spPr>
      </p:pic>
      <p:sp>
        <p:nvSpPr>
          <p:cNvPr id="7" name="フッター プレースホルダー 2">
            <a:extLst>
              <a:ext uri="{FF2B5EF4-FFF2-40B4-BE49-F238E27FC236}">
                <a16:creationId xmlns:a16="http://schemas.microsoft.com/office/drawing/2014/main" id="{01A2B1CC-92A0-2540-C211-7B786087F59A}"/>
              </a:ext>
            </a:extLst>
          </p:cNvPr>
          <p:cNvSpPr>
            <a:spLocks noGrp="1"/>
          </p:cNvSpPr>
          <p:nvPr>
            <p:ph type="ftr" sz="quarter" idx="11"/>
          </p:nvPr>
        </p:nvSpPr>
        <p:spPr>
          <a:xfrm>
            <a:off x="4038600" y="6356350"/>
            <a:ext cx="4114800" cy="365125"/>
          </a:xfrm>
        </p:spPr>
        <p:txBody>
          <a:bodyPr/>
          <a:lstStyle/>
          <a:p>
            <a:r>
              <a:rPr lang="en-US" dirty="0"/>
              <a:t>Spirit of Altruism</a:t>
            </a:r>
          </a:p>
        </p:txBody>
      </p:sp>
    </p:spTree>
    <p:extLst>
      <p:ext uri="{BB962C8B-B14F-4D97-AF65-F5344CB8AC3E}">
        <p14:creationId xmlns:p14="http://schemas.microsoft.com/office/powerpoint/2010/main" val="2548356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D805F-0D31-3BC3-21BB-5D147AE56D9E}"/>
              </a:ext>
            </a:extLst>
          </p:cNvPr>
          <p:cNvSpPr>
            <a:spLocks noGrp="1"/>
          </p:cNvSpPr>
          <p:nvPr>
            <p:ph sz="half" idx="1"/>
          </p:nvPr>
        </p:nvSpPr>
        <p:spPr>
          <a:xfrm>
            <a:off x="838199" y="1212575"/>
            <a:ext cx="10515599" cy="4627508"/>
          </a:xfrm>
        </p:spPr>
        <p:txBody>
          <a:bodyPr>
            <a:normAutofit/>
          </a:bodyPr>
          <a:lstStyle/>
          <a:p>
            <a:pPr marL="0" indent="0" algn="ctr">
              <a:lnSpc>
                <a:spcPct val="150000"/>
              </a:lnSpc>
              <a:buNone/>
            </a:pPr>
            <a:r>
              <a:rPr lang="ja-JP" altLang="en-US" sz="2000" b="1" dirty="0">
                <a:latin typeface="メイリオ" panose="020B0604030504040204" pitchFamily="50" charset="-128"/>
                <a:ea typeface="メイリオ" panose="020B0604030504040204" pitchFamily="50" charset="-128"/>
              </a:rPr>
              <a:t>以上、ご高覧、ありがとうございました。</a:t>
            </a:r>
            <a:endParaRPr lang="en-US" altLang="ja-JP" sz="2000" b="1" dirty="0">
              <a:latin typeface="メイリオ" panose="020B0604030504040204" pitchFamily="50" charset="-128"/>
              <a:ea typeface="メイリオ" panose="020B0604030504040204" pitchFamily="50" charset="-128"/>
            </a:endParaRPr>
          </a:p>
        </p:txBody>
      </p:sp>
      <p:sp>
        <p:nvSpPr>
          <p:cNvPr id="6" name="Rectangle 5">
            <a:extLst>
              <a:ext uri="{FF2B5EF4-FFF2-40B4-BE49-F238E27FC236}">
                <a16:creationId xmlns:a16="http://schemas.microsoft.com/office/drawing/2014/main" id="{BDD7011F-8EBC-9C3A-4A51-41AF5ED9BE53}"/>
              </a:ext>
            </a:extLst>
          </p:cNvPr>
          <p:cNvSpPr/>
          <p:nvPr/>
        </p:nvSpPr>
        <p:spPr>
          <a:xfrm>
            <a:off x="0" y="6719455"/>
            <a:ext cx="12192000" cy="15398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sp>
        <p:nvSpPr>
          <p:cNvPr id="8" name="Slide Number Placeholder 7">
            <a:extLst>
              <a:ext uri="{FF2B5EF4-FFF2-40B4-BE49-F238E27FC236}">
                <a16:creationId xmlns:a16="http://schemas.microsoft.com/office/drawing/2014/main" id="{875D082E-60C9-9F50-54A8-F662091AD6D3}"/>
              </a:ext>
            </a:extLst>
          </p:cNvPr>
          <p:cNvSpPr>
            <a:spLocks noGrp="1"/>
          </p:cNvSpPr>
          <p:nvPr>
            <p:ph type="sldNum" sz="quarter" idx="12"/>
          </p:nvPr>
        </p:nvSpPr>
        <p:spPr/>
        <p:txBody>
          <a:bodyPr/>
          <a:lstStyle/>
          <a:p>
            <a:r>
              <a:rPr lang="en-US" dirty="0">
                <a:latin typeface="メイリオ" panose="020B0604030504040204" pitchFamily="50" charset="-128"/>
                <a:ea typeface="メイリオ" panose="020B0604030504040204" pitchFamily="50" charset="-128"/>
              </a:rPr>
              <a:t>16</a:t>
            </a:r>
          </a:p>
        </p:txBody>
      </p:sp>
      <p:cxnSp>
        <p:nvCxnSpPr>
          <p:cNvPr id="9" name="Straight Connector 8">
            <a:extLst>
              <a:ext uri="{FF2B5EF4-FFF2-40B4-BE49-F238E27FC236}">
                <a16:creationId xmlns:a16="http://schemas.microsoft.com/office/drawing/2014/main" id="{F767AB13-0199-80FF-505A-0D4279DCF2C0}"/>
              </a:ext>
            </a:extLst>
          </p:cNvPr>
          <p:cNvCxnSpPr>
            <a:cxnSpLocks/>
          </p:cNvCxnSpPr>
          <p:nvPr/>
        </p:nvCxnSpPr>
        <p:spPr>
          <a:xfrm>
            <a:off x="838200" y="1017917"/>
            <a:ext cx="105156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B0B511CE-9A07-1955-933A-9BE3A71C11A5}"/>
              </a:ext>
            </a:extLst>
          </p:cNvPr>
          <p:cNvCxnSpPr>
            <a:cxnSpLocks/>
          </p:cNvCxnSpPr>
          <p:nvPr/>
        </p:nvCxnSpPr>
        <p:spPr>
          <a:xfrm>
            <a:off x="714555" y="6310342"/>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sp>
        <p:nvSpPr>
          <p:cNvPr id="2" name="Rectangle 1">
            <a:extLst>
              <a:ext uri="{FF2B5EF4-FFF2-40B4-BE49-F238E27FC236}">
                <a16:creationId xmlns:a16="http://schemas.microsoft.com/office/drawing/2014/main" id="{9E10E17A-15DD-01EF-D661-67CBD68B6531}"/>
              </a:ext>
            </a:extLst>
          </p:cNvPr>
          <p:cNvSpPr/>
          <p:nvPr/>
        </p:nvSpPr>
        <p:spPr>
          <a:xfrm>
            <a:off x="0" y="0"/>
            <a:ext cx="12192000" cy="304800"/>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pic>
        <p:nvPicPr>
          <p:cNvPr id="4" name="Picture 3">
            <a:extLst>
              <a:ext uri="{FF2B5EF4-FFF2-40B4-BE49-F238E27FC236}">
                <a16:creationId xmlns:a16="http://schemas.microsoft.com/office/drawing/2014/main" id="{96667CE1-AB66-A16F-6F15-19504842D851}"/>
              </a:ext>
            </a:extLst>
          </p:cNvPr>
          <p:cNvPicPr>
            <a:picLocks noChangeAspect="1"/>
          </p:cNvPicPr>
          <p:nvPr/>
        </p:nvPicPr>
        <p:blipFill>
          <a:blip r:embed="rId2"/>
          <a:stretch>
            <a:fillRect/>
          </a:stretch>
        </p:blipFill>
        <p:spPr>
          <a:xfrm>
            <a:off x="0" y="6927"/>
            <a:ext cx="1939636" cy="301037"/>
          </a:xfrm>
          <a:prstGeom prst="rect">
            <a:avLst/>
          </a:prstGeom>
        </p:spPr>
      </p:pic>
      <p:sp>
        <p:nvSpPr>
          <p:cNvPr id="7" name="フッター プレースホルダー 2">
            <a:extLst>
              <a:ext uri="{FF2B5EF4-FFF2-40B4-BE49-F238E27FC236}">
                <a16:creationId xmlns:a16="http://schemas.microsoft.com/office/drawing/2014/main" id="{6866C01F-0DAC-0E28-4E26-601D4CFEB4B7}"/>
              </a:ext>
            </a:extLst>
          </p:cNvPr>
          <p:cNvSpPr>
            <a:spLocks noGrp="1"/>
          </p:cNvSpPr>
          <p:nvPr>
            <p:ph type="ftr" sz="quarter" idx="11"/>
          </p:nvPr>
        </p:nvSpPr>
        <p:spPr>
          <a:xfrm>
            <a:off x="4038600" y="6356350"/>
            <a:ext cx="4114800" cy="365125"/>
          </a:xfrm>
        </p:spPr>
        <p:txBody>
          <a:bodyPr/>
          <a:lstStyle/>
          <a:p>
            <a:r>
              <a:rPr lang="en-US" dirty="0"/>
              <a:t>Spirit of Altruism</a:t>
            </a:r>
          </a:p>
        </p:txBody>
      </p:sp>
    </p:spTree>
    <p:extLst>
      <p:ext uri="{BB962C8B-B14F-4D97-AF65-F5344CB8AC3E}">
        <p14:creationId xmlns:p14="http://schemas.microsoft.com/office/powerpoint/2010/main" val="304489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7C819-201D-69DA-80A5-DC57C65764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37041D-DE32-BF73-472D-5694D21A8DA9}"/>
              </a:ext>
            </a:extLst>
          </p:cNvPr>
          <p:cNvSpPr>
            <a:spLocks noGrp="1"/>
          </p:cNvSpPr>
          <p:nvPr>
            <p:ph type="title"/>
          </p:nvPr>
        </p:nvSpPr>
        <p:spPr>
          <a:xfrm>
            <a:off x="838200" y="365125"/>
            <a:ext cx="10515600" cy="713177"/>
          </a:xfrm>
        </p:spPr>
        <p:txBody>
          <a:bodyPr>
            <a:normAutofit/>
          </a:bodyPr>
          <a:lstStyle/>
          <a:p>
            <a:r>
              <a:rPr lang="ja-JP" altLang="en-US" sz="2000" b="1" dirty="0">
                <a:latin typeface="メイリオ" panose="020B0604030504040204" pitchFamily="50" charset="-128"/>
                <a:ea typeface="メイリオ" panose="020B0604030504040204" pitchFamily="50" charset="-128"/>
              </a:rPr>
              <a:t>アジア中東政治経済研究所 　代表　小山哲夫　</a:t>
            </a:r>
            <a:endParaRPr lang="en-US" sz="2000" b="1" dirty="0">
              <a:latin typeface="メイリオ" panose="020B0604030504040204" pitchFamily="50" charset="-128"/>
              <a:ea typeface="メイリオ" panose="020B0604030504040204" pitchFamily="50" charset="-128"/>
            </a:endParaRPr>
          </a:p>
        </p:txBody>
      </p:sp>
      <p:sp>
        <p:nvSpPr>
          <p:cNvPr id="6" name="Rectangle 5">
            <a:extLst>
              <a:ext uri="{FF2B5EF4-FFF2-40B4-BE49-F238E27FC236}">
                <a16:creationId xmlns:a16="http://schemas.microsoft.com/office/drawing/2014/main" id="{8E0DC0FF-75B6-CE7C-D372-3167E8B63AEC}"/>
              </a:ext>
            </a:extLst>
          </p:cNvPr>
          <p:cNvSpPr/>
          <p:nvPr/>
        </p:nvSpPr>
        <p:spPr>
          <a:xfrm>
            <a:off x="0" y="6719455"/>
            <a:ext cx="12192000" cy="15398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sp>
        <p:nvSpPr>
          <p:cNvPr id="5" name="Slide Number Placeholder 4">
            <a:extLst>
              <a:ext uri="{FF2B5EF4-FFF2-40B4-BE49-F238E27FC236}">
                <a16:creationId xmlns:a16="http://schemas.microsoft.com/office/drawing/2014/main" id="{505F4A9B-1290-D883-E16A-09C24D1F866F}"/>
              </a:ext>
            </a:extLst>
          </p:cNvPr>
          <p:cNvSpPr>
            <a:spLocks noGrp="1"/>
          </p:cNvSpPr>
          <p:nvPr>
            <p:ph type="sldNum" sz="quarter" idx="12"/>
          </p:nvPr>
        </p:nvSpPr>
        <p:spPr/>
        <p:txBody>
          <a:bodyPr/>
          <a:lstStyle/>
          <a:p>
            <a:r>
              <a:rPr lang="en-US" dirty="0">
                <a:latin typeface="メイリオ" panose="020B0604030504040204" pitchFamily="50" charset="-128"/>
                <a:ea typeface="メイリオ" panose="020B0604030504040204" pitchFamily="50" charset="-128"/>
              </a:rPr>
              <a:t>1</a:t>
            </a:r>
          </a:p>
        </p:txBody>
      </p:sp>
      <p:cxnSp>
        <p:nvCxnSpPr>
          <p:cNvPr id="8" name="Straight Connector 7">
            <a:extLst>
              <a:ext uri="{FF2B5EF4-FFF2-40B4-BE49-F238E27FC236}">
                <a16:creationId xmlns:a16="http://schemas.microsoft.com/office/drawing/2014/main" id="{4CF2D6F3-225C-1A48-B12C-9795283D1CD0}"/>
              </a:ext>
            </a:extLst>
          </p:cNvPr>
          <p:cNvCxnSpPr>
            <a:cxnSpLocks/>
          </p:cNvCxnSpPr>
          <p:nvPr/>
        </p:nvCxnSpPr>
        <p:spPr>
          <a:xfrm>
            <a:off x="838200" y="1017917"/>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3C65DACE-EC0E-2BCE-8F19-84061A74F4F6}"/>
              </a:ext>
            </a:extLst>
          </p:cNvPr>
          <p:cNvCxnSpPr>
            <a:cxnSpLocks/>
          </p:cNvCxnSpPr>
          <p:nvPr/>
        </p:nvCxnSpPr>
        <p:spPr>
          <a:xfrm>
            <a:off x="838200" y="6387980"/>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sp>
        <p:nvSpPr>
          <p:cNvPr id="9" name="Rectangle 8">
            <a:extLst>
              <a:ext uri="{FF2B5EF4-FFF2-40B4-BE49-F238E27FC236}">
                <a16:creationId xmlns:a16="http://schemas.microsoft.com/office/drawing/2014/main" id="{16BC18EE-6F9B-33BB-16A6-94C9555316F5}"/>
              </a:ext>
            </a:extLst>
          </p:cNvPr>
          <p:cNvSpPr/>
          <p:nvPr/>
        </p:nvSpPr>
        <p:spPr>
          <a:xfrm>
            <a:off x="0" y="0"/>
            <a:ext cx="12192000" cy="304800"/>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pic>
        <p:nvPicPr>
          <p:cNvPr id="10" name="Picture 9">
            <a:extLst>
              <a:ext uri="{FF2B5EF4-FFF2-40B4-BE49-F238E27FC236}">
                <a16:creationId xmlns:a16="http://schemas.microsoft.com/office/drawing/2014/main" id="{D8473C66-F1BB-1913-F2A6-86D5D8746C32}"/>
              </a:ext>
            </a:extLst>
          </p:cNvPr>
          <p:cNvPicPr>
            <a:picLocks noChangeAspect="1"/>
          </p:cNvPicPr>
          <p:nvPr/>
        </p:nvPicPr>
        <p:blipFill>
          <a:blip r:embed="rId2"/>
          <a:stretch>
            <a:fillRect/>
          </a:stretch>
        </p:blipFill>
        <p:spPr>
          <a:xfrm>
            <a:off x="0" y="6927"/>
            <a:ext cx="1939636" cy="301037"/>
          </a:xfrm>
          <a:prstGeom prst="rect">
            <a:avLst/>
          </a:prstGeom>
        </p:spPr>
      </p:pic>
      <p:pic>
        <p:nvPicPr>
          <p:cNvPr id="4" name="図 3">
            <a:extLst>
              <a:ext uri="{FF2B5EF4-FFF2-40B4-BE49-F238E27FC236}">
                <a16:creationId xmlns:a16="http://schemas.microsoft.com/office/drawing/2014/main" id="{A6941DD1-DD71-A8CC-F962-CF082BEDAE04}"/>
              </a:ext>
            </a:extLst>
          </p:cNvPr>
          <p:cNvPicPr>
            <a:picLocks noChangeAspect="1"/>
          </p:cNvPicPr>
          <p:nvPr/>
        </p:nvPicPr>
        <p:blipFill>
          <a:blip r:embed="rId3"/>
          <a:stretch>
            <a:fillRect/>
          </a:stretch>
        </p:blipFill>
        <p:spPr>
          <a:xfrm>
            <a:off x="8721436" y="1109932"/>
            <a:ext cx="2632364" cy="2151737"/>
          </a:xfrm>
          <a:prstGeom prst="rect">
            <a:avLst/>
          </a:prstGeom>
        </p:spPr>
      </p:pic>
      <p:sp>
        <p:nvSpPr>
          <p:cNvPr id="12" name="フッター プレースホルダー 2">
            <a:extLst>
              <a:ext uri="{FF2B5EF4-FFF2-40B4-BE49-F238E27FC236}">
                <a16:creationId xmlns:a16="http://schemas.microsoft.com/office/drawing/2014/main" id="{BDDD8478-1204-A652-078F-4933D77DAB66}"/>
              </a:ext>
            </a:extLst>
          </p:cNvPr>
          <p:cNvSpPr>
            <a:spLocks noGrp="1"/>
          </p:cNvSpPr>
          <p:nvPr>
            <p:ph type="ftr" sz="quarter" idx="11"/>
          </p:nvPr>
        </p:nvSpPr>
        <p:spPr>
          <a:xfrm>
            <a:off x="4038600" y="6356350"/>
            <a:ext cx="4114800" cy="365125"/>
          </a:xfrm>
        </p:spPr>
        <p:txBody>
          <a:bodyPr/>
          <a:lstStyle/>
          <a:p>
            <a:r>
              <a:rPr lang="en-US" dirty="0"/>
              <a:t>Spirit of Altruism</a:t>
            </a:r>
          </a:p>
        </p:txBody>
      </p:sp>
      <p:pic>
        <p:nvPicPr>
          <p:cNvPr id="81" name="図 80">
            <a:extLst>
              <a:ext uri="{FF2B5EF4-FFF2-40B4-BE49-F238E27FC236}">
                <a16:creationId xmlns:a16="http://schemas.microsoft.com/office/drawing/2014/main" id="{FF3CB8AF-7A62-D885-6CB9-C6EB159D80F5}"/>
              </a:ext>
            </a:extLst>
          </p:cNvPr>
          <p:cNvPicPr>
            <a:picLocks noChangeAspect="1"/>
          </p:cNvPicPr>
          <p:nvPr/>
        </p:nvPicPr>
        <p:blipFill>
          <a:blip r:embed="rId4"/>
          <a:stretch>
            <a:fillRect/>
          </a:stretch>
        </p:blipFill>
        <p:spPr>
          <a:xfrm>
            <a:off x="6581026" y="3542379"/>
            <a:ext cx="2840736" cy="2098548"/>
          </a:xfrm>
          <a:prstGeom prst="rect">
            <a:avLst/>
          </a:prstGeom>
        </p:spPr>
      </p:pic>
      <p:pic>
        <p:nvPicPr>
          <p:cNvPr id="84" name="図 83">
            <a:extLst>
              <a:ext uri="{FF2B5EF4-FFF2-40B4-BE49-F238E27FC236}">
                <a16:creationId xmlns:a16="http://schemas.microsoft.com/office/drawing/2014/main" id="{DD1DB3A2-A2E6-7920-713C-99B605064C44}"/>
              </a:ext>
            </a:extLst>
          </p:cNvPr>
          <p:cNvPicPr>
            <a:picLocks noChangeAspect="1"/>
          </p:cNvPicPr>
          <p:nvPr/>
        </p:nvPicPr>
        <p:blipFill>
          <a:blip r:embed="rId5"/>
          <a:stretch>
            <a:fillRect/>
          </a:stretch>
        </p:blipFill>
        <p:spPr>
          <a:xfrm>
            <a:off x="6739199" y="5590524"/>
            <a:ext cx="2815822" cy="286328"/>
          </a:xfrm>
          <a:prstGeom prst="rect">
            <a:avLst/>
          </a:prstGeom>
        </p:spPr>
      </p:pic>
      <p:sp>
        <p:nvSpPr>
          <p:cNvPr id="86" name="テキスト ボックス 85">
            <a:extLst>
              <a:ext uri="{FF2B5EF4-FFF2-40B4-BE49-F238E27FC236}">
                <a16:creationId xmlns:a16="http://schemas.microsoft.com/office/drawing/2014/main" id="{91B9B014-3FED-DFEC-3B08-37F815157047}"/>
              </a:ext>
            </a:extLst>
          </p:cNvPr>
          <p:cNvSpPr txBox="1"/>
          <p:nvPr/>
        </p:nvSpPr>
        <p:spPr>
          <a:xfrm>
            <a:off x="747152" y="1387729"/>
            <a:ext cx="5330305" cy="4016484"/>
          </a:xfrm>
          <a:prstGeom prst="rect">
            <a:avLst/>
          </a:prstGeom>
          <a:noFill/>
        </p:spPr>
        <p:txBody>
          <a:bodyPr wrap="none" rtlCol="0">
            <a:spAutoFit/>
          </a:bodyPr>
          <a:lstStyle/>
          <a:p>
            <a:r>
              <a:rPr kumimoji="1" lang="ja-JP" altLang="en-US" sz="1500" dirty="0">
                <a:latin typeface="メイリオ" panose="020B0604030504040204" pitchFamily="50" charset="-128"/>
                <a:ea typeface="メイリオ" panose="020B0604030504040204" pitchFamily="50" charset="-128"/>
              </a:rPr>
              <a:t>代表　小山哲夫（あきお）</a:t>
            </a:r>
            <a:endParaRPr kumimoji="1" lang="en-US" altLang="ja-JP" sz="1500" dirty="0">
              <a:latin typeface="メイリオ" panose="020B0604030504040204" pitchFamily="50" charset="-128"/>
              <a:ea typeface="メイリオ" panose="020B0604030504040204" pitchFamily="50" charset="-128"/>
            </a:endParaRPr>
          </a:p>
          <a:p>
            <a:endParaRPr kumimoji="1" lang="en-US" altLang="ja-JP" sz="1500" dirty="0">
              <a:latin typeface="メイリオ" panose="020B0604030504040204" pitchFamily="50" charset="-128"/>
              <a:ea typeface="メイリオ" panose="020B0604030504040204" pitchFamily="50" charset="-128"/>
            </a:endParaRPr>
          </a:p>
          <a:p>
            <a:r>
              <a:rPr kumimoji="1" lang="en-US" altLang="ja-JP" sz="1500" dirty="0">
                <a:latin typeface="メイリオ" panose="020B0604030504040204" pitchFamily="50" charset="-128"/>
                <a:ea typeface="メイリオ" panose="020B0604030504040204" pitchFamily="50" charset="-128"/>
              </a:rPr>
              <a:t>1962</a:t>
            </a:r>
            <a:r>
              <a:rPr kumimoji="1" lang="ja-JP" altLang="en-US" sz="1500" dirty="0">
                <a:latin typeface="メイリオ" panose="020B0604030504040204" pitchFamily="50" charset="-128"/>
                <a:ea typeface="メイリオ" panose="020B0604030504040204" pitchFamily="50" charset="-128"/>
              </a:rPr>
              <a:t>年</a:t>
            </a:r>
            <a:r>
              <a:rPr kumimoji="1" lang="en-US" altLang="ja-JP" sz="1500" dirty="0">
                <a:latin typeface="メイリオ" panose="020B0604030504040204" pitchFamily="50" charset="-128"/>
                <a:ea typeface="メイリオ" panose="020B0604030504040204" pitchFamily="50" charset="-128"/>
              </a:rPr>
              <a:t>11</a:t>
            </a:r>
            <a:r>
              <a:rPr kumimoji="1" lang="ja-JP" altLang="en-US" sz="1500" dirty="0">
                <a:latin typeface="メイリオ" panose="020B0604030504040204" pitchFamily="50" charset="-128"/>
                <a:ea typeface="メイリオ" panose="020B0604030504040204" pitchFamily="50" charset="-128"/>
              </a:rPr>
              <a:t>月生まれ。</a:t>
            </a:r>
            <a:endParaRPr kumimoji="1" lang="en-US" altLang="ja-JP" sz="1500" dirty="0">
              <a:latin typeface="メイリオ" panose="020B0604030504040204" pitchFamily="50" charset="-128"/>
              <a:ea typeface="メイリオ" panose="020B0604030504040204" pitchFamily="50" charset="-128"/>
            </a:endParaRPr>
          </a:p>
          <a:p>
            <a:r>
              <a:rPr kumimoji="1" lang="en-US" altLang="ja-JP" sz="1500" dirty="0">
                <a:latin typeface="メイリオ" panose="020B0604030504040204" pitchFamily="50" charset="-128"/>
                <a:ea typeface="メイリオ" panose="020B0604030504040204" pitchFamily="50" charset="-128"/>
              </a:rPr>
              <a:t>1981</a:t>
            </a:r>
            <a:r>
              <a:rPr kumimoji="1" lang="ja-JP" altLang="en-US" sz="1500" dirty="0">
                <a:latin typeface="メイリオ" panose="020B0604030504040204" pitchFamily="50" charset="-128"/>
                <a:ea typeface="メイリオ" panose="020B0604030504040204" pitchFamily="50" charset="-128"/>
              </a:rPr>
              <a:t>年都立新宿高校卒</a:t>
            </a:r>
            <a:endParaRPr kumimoji="1" lang="en-US" altLang="ja-JP" sz="1500" dirty="0">
              <a:latin typeface="メイリオ" panose="020B0604030504040204" pitchFamily="50" charset="-128"/>
              <a:ea typeface="メイリオ" panose="020B0604030504040204" pitchFamily="50" charset="-128"/>
            </a:endParaRPr>
          </a:p>
          <a:p>
            <a:r>
              <a:rPr kumimoji="1" lang="en-US" altLang="ja-JP" sz="1500" dirty="0">
                <a:latin typeface="メイリオ" panose="020B0604030504040204" pitchFamily="50" charset="-128"/>
                <a:ea typeface="メイリオ" panose="020B0604030504040204" pitchFamily="50" charset="-128"/>
              </a:rPr>
              <a:t>1986</a:t>
            </a:r>
            <a:r>
              <a:rPr kumimoji="1" lang="ja-JP" altLang="en-US" sz="1500" dirty="0">
                <a:latin typeface="メイリオ" panose="020B0604030504040204" pitchFamily="50" charset="-128"/>
                <a:ea typeface="メイリオ" panose="020B0604030504040204" pitchFamily="50" charset="-128"/>
              </a:rPr>
              <a:t>年横浜国立大学経済学部卒</a:t>
            </a:r>
            <a:endParaRPr kumimoji="1" lang="en-US" altLang="ja-JP" sz="1500" dirty="0">
              <a:latin typeface="メイリオ" panose="020B0604030504040204" pitchFamily="50" charset="-128"/>
              <a:ea typeface="メイリオ" panose="020B0604030504040204" pitchFamily="50" charset="-128"/>
            </a:endParaRPr>
          </a:p>
          <a:p>
            <a:r>
              <a:rPr kumimoji="1" lang="en-US" altLang="ja-JP" sz="1500" dirty="0">
                <a:latin typeface="メイリオ" panose="020B0604030504040204" pitchFamily="50" charset="-128"/>
                <a:ea typeface="メイリオ" panose="020B0604030504040204" pitchFamily="50" charset="-128"/>
              </a:rPr>
              <a:t>1992</a:t>
            </a:r>
            <a:r>
              <a:rPr kumimoji="1" lang="ja-JP" altLang="en-US" sz="1500" dirty="0">
                <a:latin typeface="メイリオ" panose="020B0604030504040204" pitchFamily="50" charset="-128"/>
                <a:ea typeface="メイリオ" panose="020B0604030504040204" pitchFamily="50" charset="-128"/>
              </a:rPr>
              <a:t>年米国</a:t>
            </a:r>
            <a:r>
              <a:rPr kumimoji="1" lang="en-US" altLang="ja-JP" sz="1500" dirty="0">
                <a:latin typeface="メイリオ" panose="020B0604030504040204" pitchFamily="50" charset="-128"/>
                <a:ea typeface="メイリオ" panose="020B0604030504040204" pitchFamily="50" charset="-128"/>
              </a:rPr>
              <a:t>UCLA Anderson School</a:t>
            </a:r>
            <a:r>
              <a:rPr kumimoji="1" lang="ja-JP" altLang="en-US" sz="1500" dirty="0">
                <a:latin typeface="メイリオ" panose="020B0604030504040204" pitchFamily="50" charset="-128"/>
                <a:ea typeface="メイリオ" panose="020B0604030504040204" pitchFamily="50" charset="-128"/>
              </a:rPr>
              <a:t>卒（</a:t>
            </a:r>
            <a:r>
              <a:rPr kumimoji="1" lang="en-US" altLang="ja-JP" sz="1500" dirty="0">
                <a:latin typeface="メイリオ" panose="020B0604030504040204" pitchFamily="50" charset="-128"/>
                <a:ea typeface="メイリオ" panose="020B0604030504040204" pitchFamily="50" charset="-128"/>
              </a:rPr>
              <a:t>MBA</a:t>
            </a:r>
            <a:r>
              <a:rPr kumimoji="1" lang="ja-JP" altLang="en-US" sz="1500" dirty="0">
                <a:latin typeface="メイリオ" panose="020B0604030504040204" pitchFamily="50" charset="-128"/>
                <a:ea typeface="メイリオ" panose="020B0604030504040204" pitchFamily="50" charset="-128"/>
              </a:rPr>
              <a:t>修士）</a:t>
            </a:r>
            <a:endParaRPr kumimoji="1" lang="en-US" altLang="ja-JP" sz="1500" dirty="0">
              <a:latin typeface="メイリオ" panose="020B0604030504040204" pitchFamily="50" charset="-128"/>
              <a:ea typeface="メイリオ" panose="020B0604030504040204" pitchFamily="50" charset="-128"/>
            </a:endParaRPr>
          </a:p>
          <a:p>
            <a:endParaRPr kumimoji="1" lang="en-US" altLang="ja-JP" sz="1500" dirty="0">
              <a:latin typeface="メイリオ" panose="020B0604030504040204" pitchFamily="50" charset="-128"/>
              <a:ea typeface="メイリオ" panose="020B0604030504040204" pitchFamily="50" charset="-128"/>
            </a:endParaRPr>
          </a:p>
          <a:p>
            <a:r>
              <a:rPr kumimoji="1" lang="en-US" altLang="ja-JP" sz="1500" dirty="0">
                <a:latin typeface="メイリオ" panose="020B0604030504040204" pitchFamily="50" charset="-128"/>
                <a:ea typeface="メイリオ" panose="020B0604030504040204" pitchFamily="50" charset="-128"/>
              </a:rPr>
              <a:t>1986</a:t>
            </a:r>
            <a:r>
              <a:rPr kumimoji="1" lang="ja-JP" altLang="en-US" sz="1500" dirty="0">
                <a:latin typeface="メイリオ" panose="020B0604030504040204" pitchFamily="50" charset="-128"/>
                <a:ea typeface="メイリオ" panose="020B0604030504040204" pitchFamily="50" charset="-128"/>
              </a:rPr>
              <a:t>年日本興業銀行入行。約</a:t>
            </a:r>
            <a:r>
              <a:rPr kumimoji="1" lang="en-US" altLang="ja-JP" sz="1500" dirty="0">
                <a:latin typeface="メイリオ" panose="020B0604030504040204" pitchFamily="50" charset="-128"/>
                <a:ea typeface="メイリオ" panose="020B0604030504040204" pitchFamily="50" charset="-128"/>
              </a:rPr>
              <a:t>13</a:t>
            </a:r>
            <a:r>
              <a:rPr kumimoji="1" lang="ja-JP" altLang="en-US" sz="1500" dirty="0">
                <a:latin typeface="メイリオ" panose="020B0604030504040204" pitchFamily="50" charset="-128"/>
                <a:ea typeface="メイリオ" panose="020B0604030504040204" pitchFamily="50" charset="-128"/>
              </a:rPr>
              <a:t>年間に及び国際営業部門、</a:t>
            </a:r>
            <a:endParaRPr kumimoji="1" lang="en-US" altLang="ja-JP" sz="1500" dirty="0">
              <a:latin typeface="メイリオ" panose="020B0604030504040204" pitchFamily="50" charset="-128"/>
              <a:ea typeface="メイリオ" panose="020B0604030504040204" pitchFamily="50" charset="-128"/>
            </a:endParaRPr>
          </a:p>
          <a:p>
            <a:r>
              <a:rPr kumimoji="1" lang="ja-JP" altLang="en-US" sz="1500" dirty="0">
                <a:latin typeface="メイリオ" panose="020B0604030504040204" pitchFamily="50" charset="-128"/>
                <a:ea typeface="メイリオ" panose="020B0604030504040204" pitchFamily="50" charset="-128"/>
              </a:rPr>
              <a:t>資産運用部門に従事。その後、シティグループ、ドイツ</a:t>
            </a:r>
            <a:endParaRPr kumimoji="1" lang="en-US" altLang="ja-JP" sz="1500" dirty="0">
              <a:latin typeface="メイリオ" panose="020B0604030504040204" pitchFamily="50" charset="-128"/>
              <a:ea typeface="メイリオ" panose="020B0604030504040204" pitchFamily="50" charset="-128"/>
            </a:endParaRPr>
          </a:p>
          <a:p>
            <a:r>
              <a:rPr kumimoji="1" lang="ja-JP" altLang="en-US" sz="1500" dirty="0">
                <a:latin typeface="メイリオ" panose="020B0604030504040204" pitchFamily="50" charset="-128"/>
                <a:ea typeface="メイリオ" panose="020B0604030504040204" pitchFamily="50" charset="-128"/>
              </a:rPr>
              <a:t>銀行グループ、ゴールドマンサックスなどの外資系金融</a:t>
            </a:r>
            <a:endParaRPr kumimoji="1" lang="en-US" altLang="ja-JP" sz="1500" dirty="0">
              <a:latin typeface="メイリオ" panose="020B0604030504040204" pitchFamily="50" charset="-128"/>
              <a:ea typeface="メイリオ" panose="020B0604030504040204" pitchFamily="50" charset="-128"/>
            </a:endParaRPr>
          </a:p>
          <a:p>
            <a:r>
              <a:rPr kumimoji="1" lang="ja-JP" altLang="en-US" sz="1500" dirty="0">
                <a:latin typeface="メイリオ" panose="020B0604030504040204" pitchFamily="50" charset="-128"/>
                <a:ea typeface="メイリオ" panose="020B0604030504040204" pitchFamily="50" charset="-128"/>
              </a:rPr>
              <a:t>機関にて、アセットマネジメント業務やファンド業務等に</a:t>
            </a:r>
            <a:endParaRPr kumimoji="1" lang="en-US" altLang="ja-JP" sz="1500" dirty="0">
              <a:latin typeface="メイリオ" panose="020B0604030504040204" pitchFamily="50" charset="-128"/>
              <a:ea typeface="メイリオ" panose="020B0604030504040204" pitchFamily="50" charset="-128"/>
            </a:endParaRPr>
          </a:p>
          <a:p>
            <a:r>
              <a:rPr kumimoji="1" lang="ja-JP" altLang="en-US" sz="1500" dirty="0">
                <a:latin typeface="メイリオ" panose="020B0604030504040204" pitchFamily="50" charset="-128"/>
                <a:ea typeface="メイリオ" panose="020B0604030504040204" pitchFamily="50" charset="-128"/>
              </a:rPr>
              <a:t>携わる。</a:t>
            </a:r>
            <a:endParaRPr kumimoji="1" lang="en-US" altLang="ja-JP" sz="1500" dirty="0">
              <a:latin typeface="メイリオ" panose="020B0604030504040204" pitchFamily="50" charset="-128"/>
              <a:ea typeface="メイリオ" panose="020B0604030504040204" pitchFamily="50" charset="-128"/>
            </a:endParaRPr>
          </a:p>
          <a:p>
            <a:endParaRPr kumimoji="1" lang="en-US" altLang="ja-JP" sz="1500" dirty="0">
              <a:latin typeface="メイリオ" panose="020B0604030504040204" pitchFamily="50" charset="-128"/>
              <a:ea typeface="メイリオ" panose="020B0604030504040204" pitchFamily="50" charset="-128"/>
            </a:endParaRPr>
          </a:p>
          <a:p>
            <a:r>
              <a:rPr kumimoji="1" lang="en-US" altLang="ja-JP" sz="1500" dirty="0">
                <a:latin typeface="メイリオ" panose="020B0604030504040204" pitchFamily="50" charset="-128"/>
                <a:ea typeface="メイリオ" panose="020B0604030504040204" pitchFamily="50" charset="-128"/>
              </a:rPr>
              <a:t>2013</a:t>
            </a:r>
            <a:r>
              <a:rPr kumimoji="1" lang="ja-JP" altLang="en-US" sz="1500" dirty="0">
                <a:latin typeface="メイリオ" panose="020B0604030504040204" pitchFamily="50" charset="-128"/>
                <a:ea typeface="メイリオ" panose="020B0604030504040204" pitchFamily="50" charset="-128"/>
              </a:rPr>
              <a:t>年シナジーキャピトルマネージメントの代表取締役に</a:t>
            </a:r>
            <a:endParaRPr kumimoji="1" lang="en-US" altLang="ja-JP" sz="1500" dirty="0">
              <a:latin typeface="メイリオ" panose="020B0604030504040204" pitchFamily="50" charset="-128"/>
              <a:ea typeface="メイリオ" panose="020B0604030504040204" pitchFamily="50" charset="-128"/>
            </a:endParaRPr>
          </a:p>
          <a:p>
            <a:r>
              <a:rPr kumimoji="1" lang="ja-JP" altLang="en-US" sz="1500" dirty="0">
                <a:latin typeface="メイリオ" panose="020B0604030504040204" pitchFamily="50" charset="-128"/>
                <a:ea typeface="メイリオ" panose="020B0604030504040204" pitchFamily="50" charset="-128"/>
              </a:rPr>
              <a:t>就任。オーナーとして全株式を保有。</a:t>
            </a:r>
            <a:endParaRPr kumimoji="1" lang="en-US" altLang="ja-JP" sz="1500" dirty="0">
              <a:latin typeface="メイリオ" panose="020B0604030504040204" pitchFamily="50" charset="-128"/>
              <a:ea typeface="メイリオ" panose="020B0604030504040204" pitchFamily="50" charset="-128"/>
            </a:endParaRPr>
          </a:p>
          <a:p>
            <a:endParaRPr kumimoji="1" lang="en-US" altLang="ja-JP" sz="1500" dirty="0">
              <a:latin typeface="メイリオ" panose="020B0604030504040204" pitchFamily="50" charset="-128"/>
              <a:ea typeface="メイリオ" panose="020B0604030504040204" pitchFamily="50" charset="-128"/>
            </a:endParaRPr>
          </a:p>
          <a:p>
            <a:r>
              <a:rPr kumimoji="1" lang="en-US" altLang="ja-JP" sz="1500" dirty="0">
                <a:latin typeface="メイリオ" panose="020B0604030504040204" pitchFamily="50" charset="-128"/>
                <a:ea typeface="メイリオ" panose="020B0604030504040204" pitchFamily="50" charset="-128"/>
              </a:rPr>
              <a:t>2024</a:t>
            </a:r>
            <a:r>
              <a:rPr kumimoji="1" lang="ja-JP" altLang="en-US" sz="1500" dirty="0">
                <a:latin typeface="メイリオ" panose="020B0604030504040204" pitchFamily="50" charset="-128"/>
                <a:ea typeface="メイリオ" panose="020B0604030504040204" pitchFamily="50" charset="-128"/>
              </a:rPr>
              <a:t>年</a:t>
            </a:r>
            <a:r>
              <a:rPr kumimoji="1" lang="en-US" altLang="ja-JP" sz="1500" dirty="0">
                <a:latin typeface="メイリオ" panose="020B0604030504040204" pitchFamily="50" charset="-128"/>
                <a:ea typeface="メイリオ" panose="020B0604030504040204" pitchFamily="50" charset="-128"/>
              </a:rPr>
              <a:t>1</a:t>
            </a:r>
            <a:r>
              <a:rPr kumimoji="1" lang="ja-JP" altLang="en-US" sz="1500" dirty="0">
                <a:latin typeface="メイリオ" panose="020B0604030504040204" pitchFamily="50" charset="-128"/>
                <a:ea typeface="メイリオ" panose="020B0604030504040204" pitchFamily="50" charset="-128"/>
              </a:rPr>
              <a:t>月に、アジア中東政治経済研究所設立。</a:t>
            </a:r>
          </a:p>
        </p:txBody>
      </p:sp>
      <p:sp>
        <p:nvSpPr>
          <p:cNvPr id="87" name="テキスト ボックス 86">
            <a:extLst>
              <a:ext uri="{FF2B5EF4-FFF2-40B4-BE49-F238E27FC236}">
                <a16:creationId xmlns:a16="http://schemas.microsoft.com/office/drawing/2014/main" id="{10E2F493-2559-C97C-8C6A-6936E8004E7E}"/>
              </a:ext>
            </a:extLst>
          </p:cNvPr>
          <p:cNvSpPr txBox="1"/>
          <p:nvPr/>
        </p:nvSpPr>
        <p:spPr>
          <a:xfrm>
            <a:off x="7370452" y="5843426"/>
            <a:ext cx="1261884"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雅号　小山秀平</a:t>
            </a:r>
          </a:p>
        </p:txBody>
      </p:sp>
    </p:spTree>
    <p:extLst>
      <p:ext uri="{BB962C8B-B14F-4D97-AF65-F5344CB8AC3E}">
        <p14:creationId xmlns:p14="http://schemas.microsoft.com/office/powerpoint/2010/main" val="3695360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8969-469B-AB98-7CA0-A02E7D97D306}"/>
              </a:ext>
            </a:extLst>
          </p:cNvPr>
          <p:cNvSpPr>
            <a:spLocks noGrp="1"/>
          </p:cNvSpPr>
          <p:nvPr>
            <p:ph type="title"/>
          </p:nvPr>
        </p:nvSpPr>
        <p:spPr>
          <a:xfrm>
            <a:off x="838200" y="365125"/>
            <a:ext cx="10515600" cy="713177"/>
          </a:xfrm>
        </p:spPr>
        <p:txBody>
          <a:bodyPr>
            <a:normAutofit/>
          </a:bodyPr>
          <a:lstStyle/>
          <a:p>
            <a:r>
              <a:rPr lang="ja-JP" altLang="en-US" sz="2000" b="1" dirty="0">
                <a:latin typeface="メイリオ" panose="020B0604030504040204" pitchFamily="50" charset="-128"/>
                <a:ea typeface="メイリオ" panose="020B0604030504040204" pitchFamily="50" charset="-128"/>
              </a:rPr>
              <a:t>アジア中東政治経済研究所　設立の背景</a:t>
            </a:r>
            <a:endParaRPr lang="en-US" sz="2000" b="1" dirty="0">
              <a:latin typeface="メイリオ" panose="020B0604030504040204" pitchFamily="50" charset="-128"/>
              <a:ea typeface="メイリオ" panose="020B0604030504040204" pitchFamily="50" charset="-128"/>
            </a:endParaRPr>
          </a:p>
        </p:txBody>
      </p:sp>
      <p:sp>
        <p:nvSpPr>
          <p:cNvPr id="3" name="Content Placeholder 2">
            <a:extLst>
              <a:ext uri="{FF2B5EF4-FFF2-40B4-BE49-F238E27FC236}">
                <a16:creationId xmlns:a16="http://schemas.microsoft.com/office/drawing/2014/main" id="{995B9662-AB67-3D2C-F186-5C729B039DFB}"/>
              </a:ext>
            </a:extLst>
          </p:cNvPr>
          <p:cNvSpPr>
            <a:spLocks noGrp="1"/>
          </p:cNvSpPr>
          <p:nvPr>
            <p:ph idx="1"/>
          </p:nvPr>
        </p:nvSpPr>
        <p:spPr>
          <a:xfrm>
            <a:off x="838199" y="1135463"/>
            <a:ext cx="10960223" cy="5038336"/>
          </a:xfrm>
        </p:spPr>
        <p:txBody>
          <a:bodyPr>
            <a:normAutofit/>
          </a:bodyPr>
          <a:lstStyle/>
          <a:p>
            <a:pPr marL="0" indent="0">
              <a:lnSpc>
                <a:spcPct val="150000"/>
              </a:lnSpc>
              <a:buNone/>
            </a:pPr>
            <a:r>
              <a:rPr lang="ja-JP" altLang="en-US" sz="2000" b="1" dirty="0">
                <a:latin typeface="メイリオ" panose="020B0604030504040204" pitchFamily="50" charset="-128"/>
                <a:ea typeface="メイリオ" panose="020B0604030504040204" pitchFamily="50" charset="-128"/>
              </a:rPr>
              <a:t>１．</a:t>
            </a:r>
            <a:r>
              <a:rPr lang="en-US" altLang="ja-JP" sz="2000" b="1" dirty="0">
                <a:latin typeface="メイリオ" panose="020B0604030504040204" pitchFamily="50" charset="-128"/>
                <a:ea typeface="メイリオ" panose="020B0604030504040204" pitchFamily="50" charset="-128"/>
              </a:rPr>
              <a:t>Purpose</a:t>
            </a:r>
            <a:r>
              <a:rPr lang="ja-JP" altLang="en-US" sz="2000" b="1" dirty="0">
                <a:latin typeface="メイリオ" panose="020B0604030504040204" pitchFamily="50" charset="-128"/>
                <a:ea typeface="メイリオ" panose="020B0604030504040204" pitchFamily="50" charset="-128"/>
              </a:rPr>
              <a:t>：日本を中心とした世界平和の実現</a:t>
            </a:r>
            <a:endParaRPr lang="en-US" altLang="ja-JP" sz="2000" b="1" dirty="0">
              <a:latin typeface="メイリオ" panose="020B0604030504040204" pitchFamily="50" charset="-128"/>
              <a:ea typeface="メイリオ" panose="020B0604030504040204" pitchFamily="50" charset="-128"/>
            </a:endParaRPr>
          </a:p>
          <a:p>
            <a:pPr marL="0" indent="0">
              <a:lnSpc>
                <a:spcPct val="150000"/>
              </a:lnSpc>
              <a:buNone/>
            </a:pPr>
            <a:r>
              <a:rPr lang="ja-JP" altLang="en-US" sz="2000" b="1" dirty="0">
                <a:latin typeface="メイリオ" panose="020B0604030504040204" pitchFamily="50" charset="-128"/>
                <a:ea typeface="メイリオ" panose="020B0604030504040204" pitchFamily="50" charset="-128"/>
              </a:rPr>
              <a:t>２．設立の動機：</a:t>
            </a:r>
            <a:endParaRPr lang="en-US" altLang="ja-JP" sz="2000" b="1" dirty="0">
              <a:latin typeface="メイリオ" panose="020B0604030504040204" pitchFamily="50" charset="-128"/>
              <a:ea typeface="メイリオ" panose="020B0604030504040204" pitchFamily="50" charset="-128"/>
            </a:endParaRPr>
          </a:p>
          <a:p>
            <a:pPr marL="0" indent="0">
              <a:lnSpc>
                <a:spcPct val="150000"/>
              </a:lnSpc>
              <a:buNone/>
            </a:pPr>
            <a:r>
              <a:rPr lang="ja-JP" altLang="en-US" sz="2000" dirty="0">
                <a:latin typeface="メイリオ" panose="020B0604030504040204" pitchFamily="50" charset="-128"/>
                <a:ea typeface="メイリオ" panose="020B0604030504040204" pitchFamily="50" charset="-128"/>
              </a:rPr>
              <a:t>➀ </a:t>
            </a: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代表の小山哲夫が、</a:t>
            </a:r>
            <a:r>
              <a:rPr lang="en-US"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1968</a:t>
            </a: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1970</a:t>
            </a: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年の</a:t>
            </a:r>
            <a:r>
              <a:rPr lang="en-US"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2</a:t>
            </a: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年間に亘り、</a:t>
            </a:r>
            <a:endParaRPr lang="en-US" altLang="ja-JP" sz="20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0" indent="0">
              <a:lnSpc>
                <a:spcPct val="150000"/>
              </a:lnSpc>
              <a:buNone/>
            </a:pP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中東のレバノン共和国の首都ベイルートに在住していたこと。</a:t>
            </a:r>
          </a:p>
          <a:p>
            <a:pPr marL="0" indent="0">
              <a:lnSpc>
                <a:spcPct val="150000"/>
              </a:lnSpc>
              <a:buNone/>
            </a:pPr>
            <a:r>
              <a:rPr lang="ja-JP" altLang="en-US" sz="2000" dirty="0">
                <a:latin typeface="メイリオ" panose="020B0604030504040204" pitchFamily="50" charset="-128"/>
                <a:ea typeface="メイリオ" panose="020B0604030504040204" pitchFamily="50" charset="-128"/>
              </a:rPr>
              <a:t>➁ </a:t>
            </a: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代表の父親である小山茂樹（</a:t>
            </a:r>
            <a:r>
              <a:rPr lang="en-US"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2014</a:t>
            </a: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年他界）は、</a:t>
            </a:r>
            <a:r>
              <a:rPr lang="en-US"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1974</a:t>
            </a: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年設立</a:t>
            </a:r>
            <a:r>
              <a:rPr lang="ja-JP" altLang="en-US" sz="2000" dirty="0">
                <a:effectLst/>
                <a:latin typeface="メイリオ" panose="020B0604030504040204" pitchFamily="50" charset="-128"/>
                <a:ea typeface="メイリオ" panose="020B0604030504040204" pitchFamily="50" charset="-128"/>
                <a:cs typeface="Times New Roman" panose="02020603050405020304" pitchFamily="18" charset="0"/>
              </a:rPr>
              <a:t>の　</a:t>
            </a: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㈶中東経済研究所の発足に尽力。後に、研究主幹、理事長を歴任するなどし、</a:t>
            </a:r>
            <a:r>
              <a:rPr lang="ja-JP" altLang="en-US" sz="2000" dirty="0">
                <a:effectLst/>
                <a:latin typeface="メイリオ" panose="020B0604030504040204" pitchFamily="50" charset="-128"/>
                <a:ea typeface="メイリオ" panose="020B0604030504040204" pitchFamily="50" charset="-128"/>
                <a:cs typeface="Times New Roman" panose="02020603050405020304" pitchFamily="18" charset="0"/>
              </a:rPr>
              <a:t>アジア</a:t>
            </a: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中東の和平に腐心したこと。</a:t>
            </a:r>
            <a:r>
              <a:rPr lang="ja-JP" altLang="en-US" sz="20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000" dirty="0">
                <a:effectLst/>
                <a:latin typeface="メイリオ" panose="020B0604030504040204" pitchFamily="50" charset="-128"/>
                <a:ea typeface="メイリオ" panose="020B0604030504040204" pitchFamily="50" charset="-128"/>
                <a:cs typeface="Times New Roman" panose="02020603050405020304" pitchFamily="18" charset="0"/>
              </a:rPr>
              <a:t>なお、</a:t>
            </a: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㈶中東経済研究所は、現在、一般財団法人日本エネルギー経済研究所中東研究センターとなっている。）</a:t>
            </a:r>
          </a:p>
          <a:p>
            <a:pPr marL="0" indent="0">
              <a:lnSpc>
                <a:spcPct val="150000"/>
              </a:lnSpc>
              <a:buNone/>
            </a:pPr>
            <a:r>
              <a:rPr lang="ja-JP" altLang="en-US" sz="2000" dirty="0">
                <a:latin typeface="メイリオ" panose="020B0604030504040204" pitchFamily="50" charset="-128"/>
                <a:ea typeface="メイリオ" panose="020B0604030504040204" pitchFamily="50" charset="-128"/>
              </a:rPr>
              <a:t>➂ </a:t>
            </a: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日本国</a:t>
            </a:r>
            <a:r>
              <a:rPr lang="ja-JP" altLang="en-US" sz="2000" dirty="0">
                <a:effectLst/>
                <a:latin typeface="メイリオ" panose="020B0604030504040204" pitchFamily="50" charset="-128"/>
                <a:ea typeface="メイリオ" panose="020B0604030504040204" pitchFamily="50" charset="-128"/>
                <a:cs typeface="Times New Roman" panose="02020603050405020304" pitchFamily="18" charset="0"/>
              </a:rPr>
              <a:t>が</a:t>
            </a: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多くのアジアや中東</a:t>
            </a:r>
            <a:r>
              <a:rPr lang="ja-JP" altLang="en-US" sz="2000" dirty="0">
                <a:effectLst/>
                <a:latin typeface="メイリオ" panose="020B0604030504040204" pitchFamily="50" charset="-128"/>
                <a:ea typeface="メイリオ" panose="020B0604030504040204" pitchFamily="50" charset="-128"/>
                <a:cs typeface="Times New Roman" panose="02020603050405020304" pitchFamily="18" charset="0"/>
              </a:rPr>
              <a:t>の</a:t>
            </a: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諸国</a:t>
            </a:r>
            <a:r>
              <a:rPr lang="ja-JP" altLang="en-US" sz="2000" dirty="0">
                <a:effectLst/>
                <a:latin typeface="メイリオ" panose="020B0604030504040204" pitchFamily="50" charset="-128"/>
                <a:ea typeface="メイリオ" panose="020B0604030504040204" pitchFamily="50" charset="-128"/>
                <a:cs typeface="Times New Roman" panose="02020603050405020304" pitchFamily="18" charset="0"/>
              </a:rPr>
              <a:t>と</a:t>
            </a: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中立的な立場</a:t>
            </a:r>
            <a:r>
              <a:rPr lang="ja-JP" altLang="en-US" sz="2000" dirty="0">
                <a:effectLst/>
                <a:latin typeface="メイリオ" panose="020B0604030504040204" pitchFamily="50" charset="-128"/>
                <a:ea typeface="メイリオ" panose="020B0604030504040204" pitchFamily="50" charset="-128"/>
                <a:cs typeface="Times New Roman" panose="02020603050405020304" pitchFamily="18" charset="0"/>
              </a:rPr>
              <a:t>にあること</a:t>
            </a:r>
            <a:r>
              <a:rPr lang="ja-JP" altLang="ja-JP" sz="20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2000" dirty="0">
              <a:latin typeface="メイリオ" panose="020B0604030504040204" pitchFamily="50" charset="-128"/>
              <a:ea typeface="メイリオ" panose="020B0604030504040204" pitchFamily="50" charset="-128"/>
            </a:endParaRPr>
          </a:p>
        </p:txBody>
      </p:sp>
      <p:sp>
        <p:nvSpPr>
          <p:cNvPr id="6" name="Rectangle 5">
            <a:extLst>
              <a:ext uri="{FF2B5EF4-FFF2-40B4-BE49-F238E27FC236}">
                <a16:creationId xmlns:a16="http://schemas.microsoft.com/office/drawing/2014/main" id="{ACC1555F-EC2A-4870-A531-0A9B28E7EC4A}"/>
              </a:ext>
            </a:extLst>
          </p:cNvPr>
          <p:cNvSpPr/>
          <p:nvPr/>
        </p:nvSpPr>
        <p:spPr>
          <a:xfrm>
            <a:off x="0" y="6719455"/>
            <a:ext cx="12192000" cy="15398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sp>
        <p:nvSpPr>
          <p:cNvPr id="5" name="Slide Number Placeholder 4">
            <a:extLst>
              <a:ext uri="{FF2B5EF4-FFF2-40B4-BE49-F238E27FC236}">
                <a16:creationId xmlns:a16="http://schemas.microsoft.com/office/drawing/2014/main" id="{7F42CE84-1465-1EC0-8F2C-A7E68AB574E7}"/>
              </a:ext>
            </a:extLst>
          </p:cNvPr>
          <p:cNvSpPr>
            <a:spLocks noGrp="1"/>
          </p:cNvSpPr>
          <p:nvPr>
            <p:ph type="sldNum" sz="quarter" idx="12"/>
          </p:nvPr>
        </p:nvSpPr>
        <p:spPr/>
        <p:txBody>
          <a:bodyPr/>
          <a:lstStyle/>
          <a:p>
            <a:r>
              <a:rPr lang="en-US" dirty="0">
                <a:latin typeface="メイリオ" panose="020B0604030504040204" pitchFamily="50" charset="-128"/>
                <a:ea typeface="メイリオ" panose="020B0604030504040204" pitchFamily="50" charset="-128"/>
              </a:rPr>
              <a:t>2</a:t>
            </a:r>
          </a:p>
        </p:txBody>
      </p:sp>
      <p:cxnSp>
        <p:nvCxnSpPr>
          <p:cNvPr id="8" name="Straight Connector 7">
            <a:extLst>
              <a:ext uri="{FF2B5EF4-FFF2-40B4-BE49-F238E27FC236}">
                <a16:creationId xmlns:a16="http://schemas.microsoft.com/office/drawing/2014/main" id="{1B21EF84-1EC8-818F-E849-42E9E47D52F4}"/>
              </a:ext>
            </a:extLst>
          </p:cNvPr>
          <p:cNvCxnSpPr>
            <a:cxnSpLocks/>
          </p:cNvCxnSpPr>
          <p:nvPr/>
        </p:nvCxnSpPr>
        <p:spPr>
          <a:xfrm>
            <a:off x="838200" y="1017917"/>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0071CB9C-F858-79EB-94BE-1F62DFB09834}"/>
              </a:ext>
            </a:extLst>
          </p:cNvPr>
          <p:cNvCxnSpPr>
            <a:cxnSpLocks/>
          </p:cNvCxnSpPr>
          <p:nvPr/>
        </p:nvCxnSpPr>
        <p:spPr>
          <a:xfrm>
            <a:off x="838200" y="6387980"/>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sp>
        <p:nvSpPr>
          <p:cNvPr id="9" name="Rectangle 8">
            <a:extLst>
              <a:ext uri="{FF2B5EF4-FFF2-40B4-BE49-F238E27FC236}">
                <a16:creationId xmlns:a16="http://schemas.microsoft.com/office/drawing/2014/main" id="{27C3DC66-87F1-B76E-BB76-A7D6945635EB}"/>
              </a:ext>
            </a:extLst>
          </p:cNvPr>
          <p:cNvSpPr/>
          <p:nvPr/>
        </p:nvSpPr>
        <p:spPr>
          <a:xfrm>
            <a:off x="0" y="0"/>
            <a:ext cx="12192000" cy="304800"/>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pic>
        <p:nvPicPr>
          <p:cNvPr id="10" name="Picture 9">
            <a:extLst>
              <a:ext uri="{FF2B5EF4-FFF2-40B4-BE49-F238E27FC236}">
                <a16:creationId xmlns:a16="http://schemas.microsoft.com/office/drawing/2014/main" id="{93074952-AE5F-324E-8BFD-0A5ABC2991CB}"/>
              </a:ext>
            </a:extLst>
          </p:cNvPr>
          <p:cNvPicPr>
            <a:picLocks noChangeAspect="1"/>
          </p:cNvPicPr>
          <p:nvPr/>
        </p:nvPicPr>
        <p:blipFill>
          <a:blip r:embed="rId2"/>
          <a:stretch>
            <a:fillRect/>
          </a:stretch>
        </p:blipFill>
        <p:spPr>
          <a:xfrm>
            <a:off x="0" y="6927"/>
            <a:ext cx="1939636" cy="301037"/>
          </a:xfrm>
          <a:prstGeom prst="rect">
            <a:avLst/>
          </a:prstGeom>
        </p:spPr>
      </p:pic>
      <p:sp>
        <p:nvSpPr>
          <p:cNvPr id="12" name="フッター プレースホルダー 2">
            <a:extLst>
              <a:ext uri="{FF2B5EF4-FFF2-40B4-BE49-F238E27FC236}">
                <a16:creationId xmlns:a16="http://schemas.microsoft.com/office/drawing/2014/main" id="{4E5E32C7-F2E2-18D5-2D96-6BB578FDBDDA}"/>
              </a:ext>
            </a:extLst>
          </p:cNvPr>
          <p:cNvSpPr>
            <a:spLocks noGrp="1"/>
          </p:cNvSpPr>
          <p:nvPr>
            <p:ph type="ftr" sz="quarter" idx="11"/>
          </p:nvPr>
        </p:nvSpPr>
        <p:spPr>
          <a:xfrm>
            <a:off x="4038600" y="6356350"/>
            <a:ext cx="4114800" cy="365125"/>
          </a:xfrm>
        </p:spPr>
        <p:txBody>
          <a:bodyPr/>
          <a:lstStyle/>
          <a:p>
            <a:r>
              <a:rPr lang="en-US" dirty="0"/>
              <a:t>Spirit of Altruism</a:t>
            </a:r>
          </a:p>
        </p:txBody>
      </p:sp>
    </p:spTree>
    <p:extLst>
      <p:ext uri="{BB962C8B-B14F-4D97-AF65-F5344CB8AC3E}">
        <p14:creationId xmlns:p14="http://schemas.microsoft.com/office/powerpoint/2010/main" val="212359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8969-469B-AB98-7CA0-A02E7D97D306}"/>
              </a:ext>
            </a:extLst>
          </p:cNvPr>
          <p:cNvSpPr>
            <a:spLocks noGrp="1"/>
          </p:cNvSpPr>
          <p:nvPr>
            <p:ph type="title"/>
          </p:nvPr>
        </p:nvSpPr>
        <p:spPr>
          <a:xfrm>
            <a:off x="838200" y="365125"/>
            <a:ext cx="10515600" cy="713177"/>
          </a:xfrm>
        </p:spPr>
        <p:txBody>
          <a:bodyPr>
            <a:normAutofit/>
          </a:bodyPr>
          <a:lstStyle/>
          <a:p>
            <a:r>
              <a:rPr lang="ja-JP" altLang="en-US" sz="2000" b="1" dirty="0">
                <a:latin typeface="メイリオ" panose="020B0604030504040204" pitchFamily="50" charset="-128"/>
                <a:ea typeface="メイリオ" panose="020B0604030504040204" pitchFamily="50" charset="-128"/>
              </a:rPr>
              <a:t>アジア学生交流会議の開催とその目的</a:t>
            </a:r>
            <a:endParaRPr lang="en-US" sz="2000" b="1" dirty="0">
              <a:latin typeface="メイリオ" panose="020B0604030504040204" pitchFamily="50" charset="-128"/>
              <a:ea typeface="メイリオ" panose="020B0604030504040204" pitchFamily="50" charset="-128"/>
            </a:endParaRPr>
          </a:p>
        </p:txBody>
      </p:sp>
      <p:sp>
        <p:nvSpPr>
          <p:cNvPr id="3" name="Content Placeholder 2">
            <a:extLst>
              <a:ext uri="{FF2B5EF4-FFF2-40B4-BE49-F238E27FC236}">
                <a16:creationId xmlns:a16="http://schemas.microsoft.com/office/drawing/2014/main" id="{995B9662-AB67-3D2C-F186-5C729B039DFB}"/>
              </a:ext>
            </a:extLst>
          </p:cNvPr>
          <p:cNvSpPr>
            <a:spLocks noGrp="1"/>
          </p:cNvSpPr>
          <p:nvPr>
            <p:ph idx="1"/>
          </p:nvPr>
        </p:nvSpPr>
        <p:spPr>
          <a:xfrm>
            <a:off x="838200" y="1138628"/>
            <a:ext cx="10515600" cy="5038336"/>
          </a:xfrm>
        </p:spPr>
        <p:txBody>
          <a:bodyPr>
            <a:normAutofit/>
          </a:bodyPr>
          <a:lstStyle/>
          <a:p>
            <a:pPr marL="0" indent="0">
              <a:lnSpc>
                <a:spcPct val="150000"/>
              </a:lnSpc>
              <a:buNone/>
            </a:pPr>
            <a:r>
              <a:rPr lang="en-US" altLang="ja-JP" sz="2000" b="1" dirty="0">
                <a:latin typeface="メイリオ" panose="020B0604030504040204" pitchFamily="50" charset="-128"/>
                <a:ea typeface="メイリオ" panose="020B0604030504040204" pitchFamily="50" charset="-128"/>
              </a:rPr>
              <a:t>2025</a:t>
            </a:r>
            <a:r>
              <a:rPr lang="ja-JP" altLang="en-US" sz="2000" b="1" dirty="0">
                <a:latin typeface="メイリオ" panose="020B0604030504040204" pitchFamily="50" charset="-128"/>
                <a:ea typeface="メイリオ" panose="020B0604030504040204" pitchFamily="50" charset="-128"/>
              </a:rPr>
              <a:t>年</a:t>
            </a:r>
            <a:r>
              <a:rPr lang="en-US" altLang="ja-JP" sz="2000" b="1" dirty="0">
                <a:latin typeface="メイリオ" panose="020B0604030504040204" pitchFamily="50" charset="-128"/>
                <a:ea typeface="メイリオ" panose="020B0604030504040204" pitchFamily="50" charset="-128"/>
              </a:rPr>
              <a:t>3</a:t>
            </a:r>
            <a:r>
              <a:rPr lang="ja-JP" altLang="en-US" sz="2000" b="1" dirty="0">
                <a:latin typeface="メイリオ" panose="020B0604030504040204" pitchFamily="50" charset="-128"/>
                <a:ea typeface="メイリオ" panose="020B0604030504040204" pitchFamily="50" charset="-128"/>
              </a:rPr>
              <a:t>月にアジア学生交流会議を行うことの日本としての意義：</a:t>
            </a:r>
            <a:endParaRPr lang="en-US" altLang="ja-JP" sz="2000" b="1" dirty="0">
              <a:latin typeface="メイリオ" panose="020B0604030504040204" pitchFamily="50" charset="-128"/>
              <a:ea typeface="メイリオ" panose="020B0604030504040204" pitchFamily="50" charset="-128"/>
            </a:endParaRPr>
          </a:p>
          <a:p>
            <a:pPr marL="0" indent="0">
              <a:lnSpc>
                <a:spcPct val="150000"/>
              </a:lnSpc>
              <a:buNone/>
            </a:pPr>
            <a:r>
              <a:rPr lang="ja-JP" altLang="en-US" sz="2000" dirty="0">
                <a:latin typeface="メイリオ" panose="020B0604030504040204" pitchFamily="50" charset="-128"/>
                <a:ea typeface="メイリオ" panose="020B0604030504040204" pitchFamily="50" charset="-128"/>
              </a:rPr>
              <a:t>１．日本を中心とした世界平和の実現</a:t>
            </a:r>
            <a:endParaRPr lang="en-US" altLang="ja-JP" sz="20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000" dirty="0">
                <a:latin typeface="メイリオ" panose="020B0604030504040204" pitchFamily="50" charset="-128"/>
                <a:ea typeface="メイリオ" panose="020B0604030504040204" pitchFamily="50" charset="-128"/>
              </a:rPr>
              <a:t>２．アジア太平洋の学生交流と平和促進</a:t>
            </a:r>
            <a:endParaRPr lang="en-US" altLang="ja-JP" sz="20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000" dirty="0">
                <a:latin typeface="メイリオ" panose="020B0604030504040204" pitchFamily="50" charset="-128"/>
                <a:ea typeface="メイリオ" panose="020B0604030504040204" pitchFamily="50" charset="-128"/>
              </a:rPr>
              <a:t>３．日本の製造業や</a:t>
            </a:r>
            <a:r>
              <a:rPr lang="en-US" altLang="ja-JP" sz="2000" dirty="0">
                <a:latin typeface="メイリオ" panose="020B0604030504040204" pitchFamily="50" charset="-128"/>
                <a:ea typeface="メイリオ" panose="020B0604030504040204" pitchFamily="50" charset="-128"/>
              </a:rPr>
              <a:t>IT</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AI</a:t>
            </a:r>
            <a:r>
              <a:rPr lang="ja-JP" altLang="en-US" sz="2000" dirty="0">
                <a:latin typeface="メイリオ" panose="020B0604030504040204" pitchFamily="50" charset="-128"/>
                <a:ea typeface="メイリオ" panose="020B0604030504040204" pitchFamily="50" charset="-128"/>
              </a:rPr>
              <a:t>産業の育成</a:t>
            </a:r>
            <a:endParaRPr lang="en-US" altLang="ja-JP" sz="2000" dirty="0">
              <a:latin typeface="メイリオ" panose="020B0604030504040204" pitchFamily="50" charset="-128"/>
              <a:ea typeface="メイリオ" panose="020B0604030504040204" pitchFamily="50" charset="-128"/>
            </a:endParaRPr>
          </a:p>
          <a:p>
            <a:pPr marL="0" indent="0">
              <a:lnSpc>
                <a:spcPct val="150000"/>
              </a:lnSpc>
              <a:buNone/>
            </a:pP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・台湾をはじめとするアジアの半導体</a:t>
            </a:r>
            <a:r>
              <a:rPr lang="en-US" altLang="ja-JP" sz="2000" dirty="0">
                <a:latin typeface="メイリオ" panose="020B0604030504040204" pitchFamily="50" charset="-128"/>
                <a:ea typeface="メイリオ" panose="020B0604030504040204" pitchFamily="50" charset="-128"/>
              </a:rPr>
              <a:t>/IT</a:t>
            </a:r>
            <a:r>
              <a:rPr lang="ja-JP" altLang="en-US" sz="2000" dirty="0">
                <a:latin typeface="メイリオ" panose="020B0604030504040204" pitchFamily="50" charset="-128"/>
                <a:ea typeface="メイリオ" panose="020B0604030504040204" pitchFamily="50" charset="-128"/>
              </a:rPr>
              <a:t>先進地域に学ぶ</a:t>
            </a:r>
            <a:endParaRPr lang="en-US" altLang="ja-JP" sz="2000" dirty="0">
              <a:latin typeface="メイリオ" panose="020B0604030504040204" pitchFamily="50" charset="-128"/>
              <a:ea typeface="メイリオ" panose="020B0604030504040204" pitchFamily="50" charset="-128"/>
            </a:endParaRPr>
          </a:p>
          <a:p>
            <a:pPr marL="0" indent="0">
              <a:lnSpc>
                <a:spcPct val="150000"/>
              </a:lnSpc>
              <a:buNone/>
            </a:pPr>
            <a:r>
              <a:rPr lang="en-US" altLang="ja-JP"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・理系文系という枠を超えた発想と事業機会の創出</a:t>
            </a:r>
            <a:endParaRPr lang="en-US" altLang="ja-JP" sz="20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000" dirty="0">
                <a:latin typeface="メイリオ" panose="020B0604030504040204" pitchFamily="50" charset="-128"/>
                <a:ea typeface="メイリオ" panose="020B0604030504040204" pitchFamily="50" charset="-128"/>
              </a:rPr>
              <a:t>４．日本と台湾の商習慣や文化の違いを相互に理解</a:t>
            </a:r>
            <a:endParaRPr lang="en-US" altLang="ja-JP" sz="2000" dirty="0">
              <a:latin typeface="メイリオ" panose="020B0604030504040204" pitchFamily="50" charset="-128"/>
              <a:ea typeface="メイリオ" panose="020B0604030504040204" pitchFamily="50" charset="-128"/>
            </a:endParaRPr>
          </a:p>
          <a:p>
            <a:pPr marL="0" indent="0">
              <a:lnSpc>
                <a:spcPct val="150000"/>
              </a:lnSpc>
              <a:buNone/>
            </a:pPr>
            <a:endParaRPr lang="en-US" sz="2000" dirty="0">
              <a:latin typeface="メイリオ" panose="020B0604030504040204" pitchFamily="50" charset="-128"/>
              <a:ea typeface="メイリオ" panose="020B0604030504040204" pitchFamily="50" charset="-128"/>
            </a:endParaRPr>
          </a:p>
        </p:txBody>
      </p:sp>
      <p:sp>
        <p:nvSpPr>
          <p:cNvPr id="6" name="Rectangle 5">
            <a:extLst>
              <a:ext uri="{FF2B5EF4-FFF2-40B4-BE49-F238E27FC236}">
                <a16:creationId xmlns:a16="http://schemas.microsoft.com/office/drawing/2014/main" id="{ACC1555F-EC2A-4870-A531-0A9B28E7EC4A}"/>
              </a:ext>
            </a:extLst>
          </p:cNvPr>
          <p:cNvSpPr/>
          <p:nvPr/>
        </p:nvSpPr>
        <p:spPr>
          <a:xfrm>
            <a:off x="0" y="6719455"/>
            <a:ext cx="12192000" cy="15398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sp>
        <p:nvSpPr>
          <p:cNvPr id="5" name="Slide Number Placeholder 4">
            <a:extLst>
              <a:ext uri="{FF2B5EF4-FFF2-40B4-BE49-F238E27FC236}">
                <a16:creationId xmlns:a16="http://schemas.microsoft.com/office/drawing/2014/main" id="{7F42CE84-1465-1EC0-8F2C-A7E68AB574E7}"/>
              </a:ext>
            </a:extLst>
          </p:cNvPr>
          <p:cNvSpPr>
            <a:spLocks noGrp="1"/>
          </p:cNvSpPr>
          <p:nvPr>
            <p:ph type="sldNum" sz="quarter" idx="12"/>
          </p:nvPr>
        </p:nvSpPr>
        <p:spPr/>
        <p:txBody>
          <a:bodyPr/>
          <a:lstStyle/>
          <a:p>
            <a:r>
              <a:rPr lang="en-US" dirty="0">
                <a:latin typeface="メイリオ" panose="020B0604030504040204" pitchFamily="50" charset="-128"/>
                <a:ea typeface="メイリオ" panose="020B0604030504040204" pitchFamily="50" charset="-128"/>
              </a:rPr>
              <a:t>3</a:t>
            </a:r>
          </a:p>
        </p:txBody>
      </p:sp>
      <p:cxnSp>
        <p:nvCxnSpPr>
          <p:cNvPr id="8" name="Straight Connector 7">
            <a:extLst>
              <a:ext uri="{FF2B5EF4-FFF2-40B4-BE49-F238E27FC236}">
                <a16:creationId xmlns:a16="http://schemas.microsoft.com/office/drawing/2014/main" id="{1B21EF84-1EC8-818F-E849-42E9E47D52F4}"/>
              </a:ext>
            </a:extLst>
          </p:cNvPr>
          <p:cNvCxnSpPr>
            <a:cxnSpLocks/>
          </p:cNvCxnSpPr>
          <p:nvPr/>
        </p:nvCxnSpPr>
        <p:spPr>
          <a:xfrm>
            <a:off x="838200" y="1017917"/>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0071CB9C-F858-79EB-94BE-1F62DFB09834}"/>
              </a:ext>
            </a:extLst>
          </p:cNvPr>
          <p:cNvCxnSpPr>
            <a:cxnSpLocks/>
          </p:cNvCxnSpPr>
          <p:nvPr/>
        </p:nvCxnSpPr>
        <p:spPr>
          <a:xfrm>
            <a:off x="838200" y="6387980"/>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sp>
        <p:nvSpPr>
          <p:cNvPr id="9" name="Rectangle 8">
            <a:extLst>
              <a:ext uri="{FF2B5EF4-FFF2-40B4-BE49-F238E27FC236}">
                <a16:creationId xmlns:a16="http://schemas.microsoft.com/office/drawing/2014/main" id="{27C3DC66-87F1-B76E-BB76-A7D6945635EB}"/>
              </a:ext>
            </a:extLst>
          </p:cNvPr>
          <p:cNvSpPr/>
          <p:nvPr/>
        </p:nvSpPr>
        <p:spPr>
          <a:xfrm>
            <a:off x="0" y="0"/>
            <a:ext cx="12192000" cy="304800"/>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pic>
        <p:nvPicPr>
          <p:cNvPr id="10" name="Picture 9">
            <a:extLst>
              <a:ext uri="{FF2B5EF4-FFF2-40B4-BE49-F238E27FC236}">
                <a16:creationId xmlns:a16="http://schemas.microsoft.com/office/drawing/2014/main" id="{93074952-AE5F-324E-8BFD-0A5ABC2991CB}"/>
              </a:ext>
            </a:extLst>
          </p:cNvPr>
          <p:cNvPicPr>
            <a:picLocks noChangeAspect="1"/>
          </p:cNvPicPr>
          <p:nvPr/>
        </p:nvPicPr>
        <p:blipFill>
          <a:blip r:embed="rId2"/>
          <a:stretch>
            <a:fillRect/>
          </a:stretch>
        </p:blipFill>
        <p:spPr>
          <a:xfrm>
            <a:off x="0" y="6927"/>
            <a:ext cx="1939636" cy="301037"/>
          </a:xfrm>
          <a:prstGeom prst="rect">
            <a:avLst/>
          </a:prstGeom>
        </p:spPr>
      </p:pic>
      <p:sp>
        <p:nvSpPr>
          <p:cNvPr id="7" name="フッター プレースホルダー 2">
            <a:extLst>
              <a:ext uri="{FF2B5EF4-FFF2-40B4-BE49-F238E27FC236}">
                <a16:creationId xmlns:a16="http://schemas.microsoft.com/office/drawing/2014/main" id="{E9790F5D-4FF2-6A7D-264B-3238C3BC94AC}"/>
              </a:ext>
            </a:extLst>
          </p:cNvPr>
          <p:cNvSpPr>
            <a:spLocks noGrp="1"/>
          </p:cNvSpPr>
          <p:nvPr>
            <p:ph type="ftr" sz="quarter" idx="11"/>
          </p:nvPr>
        </p:nvSpPr>
        <p:spPr>
          <a:xfrm>
            <a:off x="4038600" y="6356350"/>
            <a:ext cx="4114800" cy="365125"/>
          </a:xfrm>
        </p:spPr>
        <p:txBody>
          <a:bodyPr/>
          <a:lstStyle/>
          <a:p>
            <a:r>
              <a:rPr lang="en-US" dirty="0"/>
              <a:t>Spirit of Altruism</a:t>
            </a:r>
          </a:p>
        </p:txBody>
      </p:sp>
    </p:spTree>
    <p:extLst>
      <p:ext uri="{BB962C8B-B14F-4D97-AF65-F5344CB8AC3E}">
        <p14:creationId xmlns:p14="http://schemas.microsoft.com/office/powerpoint/2010/main" val="1714219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8969-469B-AB98-7CA0-A02E7D97D306}"/>
              </a:ext>
            </a:extLst>
          </p:cNvPr>
          <p:cNvSpPr>
            <a:spLocks noGrp="1"/>
          </p:cNvSpPr>
          <p:nvPr>
            <p:ph type="title"/>
          </p:nvPr>
        </p:nvSpPr>
        <p:spPr>
          <a:xfrm>
            <a:off x="838200" y="365125"/>
            <a:ext cx="10515600" cy="713177"/>
          </a:xfrm>
        </p:spPr>
        <p:txBody>
          <a:bodyPr>
            <a:normAutofit/>
          </a:bodyPr>
          <a:lstStyle/>
          <a:p>
            <a:r>
              <a:rPr lang="ja-JP" altLang="en-US" sz="2000" b="1" dirty="0">
                <a:latin typeface="メイリオ" panose="020B0604030504040204" pitchFamily="50" charset="-128"/>
                <a:ea typeface="メイリオ" panose="020B0604030504040204" pitchFamily="50" charset="-128"/>
              </a:rPr>
              <a:t>第</a:t>
            </a:r>
            <a:r>
              <a:rPr lang="en-US" altLang="ja-JP" sz="2000" b="1" dirty="0">
                <a:latin typeface="メイリオ" panose="020B0604030504040204" pitchFamily="50" charset="-128"/>
                <a:ea typeface="メイリオ" panose="020B0604030504040204" pitchFamily="50" charset="-128"/>
              </a:rPr>
              <a:t>1</a:t>
            </a:r>
            <a:r>
              <a:rPr lang="ja-JP" altLang="en-US" sz="2000" b="1" dirty="0">
                <a:latin typeface="メイリオ" panose="020B0604030504040204" pitchFamily="50" charset="-128"/>
                <a:ea typeface="メイリオ" panose="020B0604030504040204" pitchFamily="50" charset="-128"/>
              </a:rPr>
              <a:t>回及び第</a:t>
            </a:r>
            <a:r>
              <a:rPr lang="en-US" altLang="ja-JP" sz="2000" b="1" dirty="0">
                <a:latin typeface="メイリオ" panose="020B0604030504040204" pitchFamily="50" charset="-128"/>
                <a:ea typeface="メイリオ" panose="020B0604030504040204" pitchFamily="50" charset="-128"/>
              </a:rPr>
              <a:t>2</a:t>
            </a:r>
            <a:r>
              <a:rPr lang="ja-JP" altLang="en-US" sz="2000" b="1" dirty="0">
                <a:latin typeface="メイリオ" panose="020B0604030504040204" pitchFamily="50" charset="-128"/>
                <a:ea typeface="メイリオ" panose="020B0604030504040204" pitchFamily="50" charset="-128"/>
              </a:rPr>
              <a:t>回以降のアジア学生交流会議テーマ</a:t>
            </a:r>
            <a:endParaRPr lang="en-US" sz="2000" b="1" dirty="0">
              <a:latin typeface="メイリオ" panose="020B0604030504040204" pitchFamily="50" charset="-128"/>
              <a:ea typeface="メイリオ" panose="020B0604030504040204" pitchFamily="50" charset="-128"/>
            </a:endParaRPr>
          </a:p>
        </p:txBody>
      </p:sp>
      <p:sp>
        <p:nvSpPr>
          <p:cNvPr id="3" name="Content Placeholder 2">
            <a:extLst>
              <a:ext uri="{FF2B5EF4-FFF2-40B4-BE49-F238E27FC236}">
                <a16:creationId xmlns:a16="http://schemas.microsoft.com/office/drawing/2014/main" id="{995B9662-AB67-3D2C-F186-5C729B039DFB}"/>
              </a:ext>
            </a:extLst>
          </p:cNvPr>
          <p:cNvSpPr>
            <a:spLocks noGrp="1"/>
          </p:cNvSpPr>
          <p:nvPr>
            <p:ph idx="1"/>
          </p:nvPr>
        </p:nvSpPr>
        <p:spPr>
          <a:xfrm>
            <a:off x="838200" y="1138628"/>
            <a:ext cx="10515600" cy="5038336"/>
          </a:xfrm>
        </p:spPr>
        <p:txBody>
          <a:bodyPr>
            <a:normAutofit/>
          </a:bodyPr>
          <a:lstStyle/>
          <a:p>
            <a:pPr marL="0" indent="0">
              <a:lnSpc>
                <a:spcPct val="150000"/>
              </a:lnSpc>
              <a:buNone/>
            </a:pPr>
            <a:r>
              <a:rPr lang="en-US" altLang="ja-JP" sz="2000" b="1" dirty="0">
                <a:latin typeface="メイリオ" panose="020B0604030504040204" pitchFamily="50" charset="-128"/>
                <a:ea typeface="メイリオ" panose="020B0604030504040204" pitchFamily="50" charset="-128"/>
              </a:rPr>
              <a:t>2025</a:t>
            </a:r>
            <a:r>
              <a:rPr lang="ja-JP" altLang="en-US" sz="2000" b="1" dirty="0">
                <a:latin typeface="メイリオ" panose="020B0604030504040204" pitchFamily="50" charset="-128"/>
                <a:ea typeface="メイリオ" panose="020B0604030504040204" pitchFamily="50" charset="-128"/>
              </a:rPr>
              <a:t>年　第</a:t>
            </a:r>
            <a:r>
              <a:rPr lang="en-US" altLang="ja-JP" sz="2000" b="1" dirty="0">
                <a:latin typeface="メイリオ" panose="020B0604030504040204" pitchFamily="50" charset="-128"/>
                <a:ea typeface="メイリオ" panose="020B0604030504040204" pitchFamily="50" charset="-128"/>
              </a:rPr>
              <a:t>1</a:t>
            </a:r>
            <a:r>
              <a:rPr lang="ja-JP" altLang="en-US" sz="2000" b="1" dirty="0">
                <a:latin typeface="メイリオ" panose="020B0604030504040204" pitchFamily="50" charset="-128"/>
                <a:ea typeface="メイリオ" panose="020B0604030504040204" pitchFamily="50" charset="-128"/>
              </a:rPr>
              <a:t>回アジア学生交流会議テーマ：</a:t>
            </a:r>
            <a:endParaRPr lang="en-US" altLang="ja-JP" sz="2000" b="1" dirty="0">
              <a:latin typeface="メイリオ" panose="020B0604030504040204" pitchFamily="50" charset="-128"/>
              <a:ea typeface="メイリオ" panose="020B0604030504040204" pitchFamily="50" charset="-128"/>
            </a:endParaRPr>
          </a:p>
          <a:p>
            <a:pPr marL="0" indent="0">
              <a:lnSpc>
                <a:spcPct val="150000"/>
              </a:lnSpc>
              <a:buNone/>
            </a:pPr>
            <a:r>
              <a:rPr lang="ja-JP" altLang="en-US" sz="2000" dirty="0">
                <a:latin typeface="メイリオ" panose="020B0604030504040204" pitchFamily="50" charset="-128"/>
                <a:ea typeface="メイリオ" panose="020B0604030504040204" pitchFamily="50" charset="-128"/>
              </a:rPr>
              <a:t>・経済と政治の両面における日台関係強化とアジアを中心とした平和の機運促進</a:t>
            </a:r>
            <a:endParaRPr lang="en-US" altLang="ja-JP" sz="20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000" dirty="0">
                <a:latin typeface="メイリオ" panose="020B0604030504040204" pitchFamily="50" charset="-128"/>
                <a:ea typeface="メイリオ" panose="020B0604030504040204" pitchFamily="50" charset="-128"/>
              </a:rPr>
              <a:t>・日本の熊本県及び台湾が中心軸となる経済圏とエコシステムの発展</a:t>
            </a:r>
            <a:endParaRPr lang="en-US" altLang="ja-JP" sz="2000" dirty="0">
              <a:latin typeface="メイリオ" panose="020B0604030504040204" pitchFamily="50" charset="-128"/>
              <a:ea typeface="メイリオ" panose="020B0604030504040204" pitchFamily="50" charset="-128"/>
            </a:endParaRPr>
          </a:p>
          <a:p>
            <a:pPr marL="0" indent="0">
              <a:lnSpc>
                <a:spcPct val="150000"/>
              </a:lnSpc>
              <a:buNone/>
            </a:pPr>
            <a:r>
              <a:rPr lang="en-US" altLang="ja-JP" sz="2000" b="1" dirty="0">
                <a:latin typeface="メイリオ" panose="020B0604030504040204" pitchFamily="50" charset="-128"/>
                <a:ea typeface="メイリオ" panose="020B0604030504040204" pitchFamily="50" charset="-128"/>
              </a:rPr>
              <a:t>2026</a:t>
            </a:r>
            <a:r>
              <a:rPr lang="ja-JP" altLang="en-US" sz="2000" b="1" dirty="0">
                <a:latin typeface="メイリオ" panose="020B0604030504040204" pitchFamily="50" charset="-128"/>
                <a:ea typeface="メイリオ" panose="020B0604030504040204" pitchFamily="50" charset="-128"/>
              </a:rPr>
              <a:t>年　第</a:t>
            </a:r>
            <a:r>
              <a:rPr lang="en-US" altLang="ja-JP" sz="2000" b="1" dirty="0">
                <a:latin typeface="メイリオ" panose="020B0604030504040204" pitchFamily="50" charset="-128"/>
                <a:ea typeface="メイリオ" panose="020B0604030504040204" pitchFamily="50" charset="-128"/>
              </a:rPr>
              <a:t>2</a:t>
            </a:r>
            <a:r>
              <a:rPr lang="ja-JP" altLang="en-US" sz="2000" b="1" dirty="0">
                <a:latin typeface="メイリオ" panose="020B0604030504040204" pitchFamily="50" charset="-128"/>
                <a:ea typeface="メイリオ" panose="020B0604030504040204" pitchFamily="50" charset="-128"/>
              </a:rPr>
              <a:t>回以降のアジア学生交流会議のテーマ：</a:t>
            </a:r>
            <a:endParaRPr lang="en-US" altLang="ja-JP" sz="20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000" dirty="0">
                <a:latin typeface="メイリオ" panose="020B0604030504040204" pitchFamily="50" charset="-128"/>
                <a:ea typeface="メイリオ" panose="020B0604030504040204" pitchFamily="50" charset="-128"/>
              </a:rPr>
              <a:t>・毎年度開催を目標に、日台学生会議に代わる交流会議を目指す</a:t>
            </a:r>
            <a:endParaRPr lang="en-US" altLang="ja-JP" sz="20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2000" dirty="0">
                <a:latin typeface="メイリオ" panose="020B0604030504040204" pitchFamily="50" charset="-128"/>
                <a:ea typeface="メイリオ" panose="020B0604030504040204" pitchFamily="50" charset="-128"/>
              </a:rPr>
              <a:t>・別途、日本国とミクロネシア・太平洋以西（含む、グローバルサウス）へ平和の機運の波を広げる交流会議を企図する</a:t>
            </a:r>
            <a:endParaRPr lang="en-US" altLang="ja-JP" sz="2000" dirty="0">
              <a:latin typeface="メイリオ" panose="020B0604030504040204" pitchFamily="50" charset="-128"/>
              <a:ea typeface="メイリオ" panose="020B0604030504040204" pitchFamily="50" charset="-128"/>
            </a:endParaRPr>
          </a:p>
          <a:p>
            <a:pPr marL="0" indent="0">
              <a:lnSpc>
                <a:spcPct val="150000"/>
              </a:lnSpc>
              <a:buNone/>
            </a:pPr>
            <a:endParaRPr lang="en-US" altLang="ja-JP" sz="1400" dirty="0">
              <a:latin typeface="メイリオ" panose="020B0604030504040204" pitchFamily="50" charset="-128"/>
              <a:ea typeface="メイリオ" panose="020B0604030504040204" pitchFamily="50" charset="-128"/>
            </a:endParaRPr>
          </a:p>
          <a:p>
            <a:pPr marL="0" indent="0">
              <a:lnSpc>
                <a:spcPct val="150000"/>
              </a:lnSpc>
              <a:buNone/>
            </a:pPr>
            <a:endParaRPr lang="en-US" altLang="ja-JP" sz="1400" dirty="0">
              <a:latin typeface="メイリオ" panose="020B0604030504040204" pitchFamily="50" charset="-128"/>
              <a:ea typeface="メイリオ" panose="020B0604030504040204" pitchFamily="50" charset="-128"/>
            </a:endParaRPr>
          </a:p>
          <a:p>
            <a:pPr marL="0" indent="0">
              <a:lnSpc>
                <a:spcPct val="150000"/>
              </a:lnSpc>
              <a:buNone/>
            </a:pPr>
            <a:endParaRPr lang="en-US" sz="1400" dirty="0">
              <a:latin typeface="メイリオ" panose="020B0604030504040204" pitchFamily="50" charset="-128"/>
              <a:ea typeface="メイリオ" panose="020B0604030504040204" pitchFamily="50" charset="-128"/>
            </a:endParaRPr>
          </a:p>
        </p:txBody>
      </p:sp>
      <p:sp>
        <p:nvSpPr>
          <p:cNvPr id="6" name="Rectangle 5">
            <a:extLst>
              <a:ext uri="{FF2B5EF4-FFF2-40B4-BE49-F238E27FC236}">
                <a16:creationId xmlns:a16="http://schemas.microsoft.com/office/drawing/2014/main" id="{ACC1555F-EC2A-4870-A531-0A9B28E7EC4A}"/>
              </a:ext>
            </a:extLst>
          </p:cNvPr>
          <p:cNvSpPr/>
          <p:nvPr/>
        </p:nvSpPr>
        <p:spPr>
          <a:xfrm>
            <a:off x="0" y="6719455"/>
            <a:ext cx="12192000" cy="15398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sp>
        <p:nvSpPr>
          <p:cNvPr id="5" name="Slide Number Placeholder 4">
            <a:extLst>
              <a:ext uri="{FF2B5EF4-FFF2-40B4-BE49-F238E27FC236}">
                <a16:creationId xmlns:a16="http://schemas.microsoft.com/office/drawing/2014/main" id="{7F42CE84-1465-1EC0-8F2C-A7E68AB574E7}"/>
              </a:ext>
            </a:extLst>
          </p:cNvPr>
          <p:cNvSpPr>
            <a:spLocks noGrp="1"/>
          </p:cNvSpPr>
          <p:nvPr>
            <p:ph type="sldNum" sz="quarter" idx="12"/>
          </p:nvPr>
        </p:nvSpPr>
        <p:spPr/>
        <p:txBody>
          <a:bodyPr/>
          <a:lstStyle/>
          <a:p>
            <a:r>
              <a:rPr lang="en-US" dirty="0">
                <a:latin typeface="メイリオ" panose="020B0604030504040204" pitchFamily="50" charset="-128"/>
                <a:ea typeface="メイリオ" panose="020B0604030504040204" pitchFamily="50" charset="-128"/>
              </a:rPr>
              <a:t>4</a:t>
            </a:r>
          </a:p>
        </p:txBody>
      </p:sp>
      <p:cxnSp>
        <p:nvCxnSpPr>
          <p:cNvPr id="8" name="Straight Connector 7">
            <a:extLst>
              <a:ext uri="{FF2B5EF4-FFF2-40B4-BE49-F238E27FC236}">
                <a16:creationId xmlns:a16="http://schemas.microsoft.com/office/drawing/2014/main" id="{1B21EF84-1EC8-818F-E849-42E9E47D52F4}"/>
              </a:ext>
            </a:extLst>
          </p:cNvPr>
          <p:cNvCxnSpPr>
            <a:cxnSpLocks/>
          </p:cNvCxnSpPr>
          <p:nvPr/>
        </p:nvCxnSpPr>
        <p:spPr>
          <a:xfrm>
            <a:off x="838200" y="1017917"/>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0071CB9C-F858-79EB-94BE-1F62DFB09834}"/>
              </a:ext>
            </a:extLst>
          </p:cNvPr>
          <p:cNvCxnSpPr>
            <a:cxnSpLocks/>
          </p:cNvCxnSpPr>
          <p:nvPr/>
        </p:nvCxnSpPr>
        <p:spPr>
          <a:xfrm>
            <a:off x="838200" y="6387980"/>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sp>
        <p:nvSpPr>
          <p:cNvPr id="9" name="Rectangle 8">
            <a:extLst>
              <a:ext uri="{FF2B5EF4-FFF2-40B4-BE49-F238E27FC236}">
                <a16:creationId xmlns:a16="http://schemas.microsoft.com/office/drawing/2014/main" id="{27C3DC66-87F1-B76E-BB76-A7D6945635EB}"/>
              </a:ext>
            </a:extLst>
          </p:cNvPr>
          <p:cNvSpPr/>
          <p:nvPr/>
        </p:nvSpPr>
        <p:spPr>
          <a:xfrm>
            <a:off x="0" y="0"/>
            <a:ext cx="12192000" cy="304800"/>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pic>
        <p:nvPicPr>
          <p:cNvPr id="10" name="Picture 9">
            <a:extLst>
              <a:ext uri="{FF2B5EF4-FFF2-40B4-BE49-F238E27FC236}">
                <a16:creationId xmlns:a16="http://schemas.microsoft.com/office/drawing/2014/main" id="{93074952-AE5F-324E-8BFD-0A5ABC2991CB}"/>
              </a:ext>
            </a:extLst>
          </p:cNvPr>
          <p:cNvPicPr>
            <a:picLocks noChangeAspect="1"/>
          </p:cNvPicPr>
          <p:nvPr/>
        </p:nvPicPr>
        <p:blipFill>
          <a:blip r:embed="rId2"/>
          <a:stretch>
            <a:fillRect/>
          </a:stretch>
        </p:blipFill>
        <p:spPr>
          <a:xfrm>
            <a:off x="0" y="6927"/>
            <a:ext cx="1939636" cy="301037"/>
          </a:xfrm>
          <a:prstGeom prst="rect">
            <a:avLst/>
          </a:prstGeom>
        </p:spPr>
      </p:pic>
      <p:sp>
        <p:nvSpPr>
          <p:cNvPr id="7" name="フッター プレースホルダー 2">
            <a:extLst>
              <a:ext uri="{FF2B5EF4-FFF2-40B4-BE49-F238E27FC236}">
                <a16:creationId xmlns:a16="http://schemas.microsoft.com/office/drawing/2014/main" id="{99E17059-3C08-68F4-7E16-2F648D3BB908}"/>
              </a:ext>
            </a:extLst>
          </p:cNvPr>
          <p:cNvSpPr>
            <a:spLocks noGrp="1"/>
          </p:cNvSpPr>
          <p:nvPr>
            <p:ph type="ftr" sz="quarter" idx="11"/>
          </p:nvPr>
        </p:nvSpPr>
        <p:spPr>
          <a:xfrm>
            <a:off x="4038600" y="6356350"/>
            <a:ext cx="4114800" cy="365125"/>
          </a:xfrm>
        </p:spPr>
        <p:txBody>
          <a:bodyPr/>
          <a:lstStyle/>
          <a:p>
            <a:r>
              <a:rPr lang="en-US" dirty="0"/>
              <a:t>Spirit of Altruism</a:t>
            </a:r>
          </a:p>
        </p:txBody>
      </p:sp>
    </p:spTree>
    <p:extLst>
      <p:ext uri="{BB962C8B-B14F-4D97-AF65-F5344CB8AC3E}">
        <p14:creationId xmlns:p14="http://schemas.microsoft.com/office/powerpoint/2010/main" val="252821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D805F-0D31-3BC3-21BB-5D147AE56D9E}"/>
              </a:ext>
            </a:extLst>
          </p:cNvPr>
          <p:cNvSpPr>
            <a:spLocks noGrp="1"/>
          </p:cNvSpPr>
          <p:nvPr>
            <p:ph sz="half" idx="1"/>
          </p:nvPr>
        </p:nvSpPr>
        <p:spPr>
          <a:xfrm>
            <a:off x="838199" y="1151795"/>
            <a:ext cx="5062269" cy="4914630"/>
          </a:xfrm>
        </p:spPr>
        <p:txBody>
          <a:bodyPr>
            <a:noAutofit/>
          </a:bodyPr>
          <a:lstStyle/>
          <a:p>
            <a:pPr marL="0" indent="0">
              <a:lnSpc>
                <a:spcPct val="150000"/>
              </a:lnSpc>
              <a:buNone/>
            </a:pPr>
            <a:r>
              <a:rPr lang="ja-JP" altLang="en-US" sz="1800" b="1" dirty="0">
                <a:latin typeface="メイリオ" panose="020B0604030504040204" pitchFamily="50" charset="-128"/>
                <a:ea typeface="メイリオ" panose="020B0604030504040204" pitchFamily="50" charset="-128"/>
              </a:rPr>
              <a:t>主催：</a:t>
            </a:r>
            <a:r>
              <a:rPr lang="ja-JP" altLang="en-US" sz="1800" dirty="0">
                <a:latin typeface="メイリオ" panose="020B0604030504040204" pitchFamily="50" charset="-128"/>
                <a:ea typeface="メイリオ" panose="020B0604030504040204" pitchFamily="50" charset="-128"/>
              </a:rPr>
              <a:t>アジア中東政治経済研究所</a:t>
            </a:r>
            <a:endParaRPr lang="en-US" sz="18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800" b="1" dirty="0">
                <a:latin typeface="メイリオ" panose="020B0604030504040204" pitchFamily="50" charset="-128"/>
                <a:ea typeface="メイリオ" panose="020B0604030504040204" pitchFamily="50" charset="-128"/>
              </a:rPr>
              <a:t>企画・運営：</a:t>
            </a:r>
            <a:r>
              <a:rPr lang="ja-JP" altLang="en-US" sz="1800" dirty="0">
                <a:latin typeface="メイリオ" panose="020B0604030504040204" pitchFamily="50" charset="-128"/>
                <a:ea typeface="メイリオ" panose="020B0604030504040204" pitchFamily="50" charset="-128"/>
              </a:rPr>
              <a:t>アジア学生交流会議実行委員会</a:t>
            </a:r>
            <a:endParaRPr lang="en-US" altLang="ja-JP" sz="18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800" b="1" dirty="0">
                <a:latin typeface="メイリオ" panose="020B0604030504040204" pitchFamily="50" charset="-128"/>
                <a:ea typeface="メイリオ" panose="020B0604030504040204" pitchFamily="50" charset="-128"/>
              </a:rPr>
              <a:t>期間：</a:t>
            </a:r>
            <a:r>
              <a:rPr lang="en-US" altLang="ja-JP" sz="1800" dirty="0">
                <a:latin typeface="メイリオ" panose="020B0604030504040204" pitchFamily="50" charset="-128"/>
                <a:ea typeface="メイリオ" panose="020B0604030504040204" pitchFamily="50" charset="-128"/>
              </a:rPr>
              <a:t>2025</a:t>
            </a:r>
            <a:r>
              <a:rPr lang="ja-JP" altLang="en-US" sz="1800" dirty="0">
                <a:latin typeface="メイリオ" panose="020B0604030504040204" pitchFamily="50" charset="-128"/>
                <a:ea typeface="メイリオ" panose="020B0604030504040204" pitchFamily="50" charset="-128"/>
              </a:rPr>
              <a:t>年</a:t>
            </a:r>
            <a:r>
              <a:rPr lang="en-US" altLang="ja-JP" sz="1800" dirty="0">
                <a:latin typeface="メイリオ" panose="020B0604030504040204" pitchFamily="50" charset="-128"/>
                <a:ea typeface="メイリオ" panose="020B0604030504040204" pitchFamily="50" charset="-128"/>
              </a:rPr>
              <a:t>3</a:t>
            </a:r>
            <a:r>
              <a:rPr lang="ja-JP" altLang="en-US" sz="1800" dirty="0">
                <a:latin typeface="メイリオ" panose="020B0604030504040204" pitchFamily="50" charset="-128"/>
                <a:ea typeface="メイリオ" panose="020B0604030504040204" pitchFamily="50" charset="-128"/>
              </a:rPr>
              <a:t>月</a:t>
            </a:r>
            <a:r>
              <a:rPr lang="en-US" altLang="ja-JP" sz="1800" dirty="0">
                <a:latin typeface="メイリオ" panose="020B0604030504040204" pitchFamily="50" charset="-128"/>
                <a:ea typeface="メイリオ" panose="020B0604030504040204" pitchFamily="50" charset="-128"/>
              </a:rPr>
              <a:t>11</a:t>
            </a:r>
            <a:r>
              <a:rPr lang="ja-JP" altLang="en-US" sz="1800" dirty="0">
                <a:latin typeface="メイリオ" panose="020B0604030504040204" pitchFamily="50" charset="-128"/>
                <a:ea typeface="メイリオ" panose="020B0604030504040204" pitchFamily="50" charset="-128"/>
              </a:rPr>
              <a:t>日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火</a:t>
            </a:r>
            <a:r>
              <a:rPr lang="en-US" altLang="ja-JP" sz="1800" dirty="0">
                <a:latin typeface="メイリオ" panose="020B0604030504040204" pitchFamily="50" charset="-128"/>
                <a:ea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3</a:t>
            </a:r>
            <a:r>
              <a:rPr lang="ja-JP" altLang="en-US" sz="1800" dirty="0">
                <a:latin typeface="メイリオ" panose="020B0604030504040204" pitchFamily="50" charset="-128"/>
                <a:ea typeface="メイリオ" panose="020B0604030504040204" pitchFamily="50" charset="-128"/>
              </a:rPr>
              <a:t>月</a:t>
            </a:r>
            <a:r>
              <a:rPr lang="en-US" altLang="ja-JP" sz="1800" dirty="0">
                <a:latin typeface="メイリオ" panose="020B0604030504040204" pitchFamily="50" charset="-128"/>
                <a:ea typeface="メイリオ" panose="020B0604030504040204" pitchFamily="50" charset="-128"/>
              </a:rPr>
              <a:t>16</a:t>
            </a:r>
            <a:r>
              <a:rPr lang="ja-JP" altLang="en-US" sz="1800" dirty="0">
                <a:latin typeface="メイリオ" panose="020B0604030504040204" pitchFamily="50" charset="-128"/>
                <a:ea typeface="メイリオ" panose="020B0604030504040204" pitchFamily="50" charset="-128"/>
              </a:rPr>
              <a:t>日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a:t>
            </a:r>
          </a:p>
          <a:p>
            <a:pPr marL="0" indent="0">
              <a:lnSpc>
                <a:spcPct val="150000"/>
              </a:lnSpc>
              <a:buNone/>
            </a:pPr>
            <a:r>
              <a:rPr lang="ja-JP" altLang="en-US" sz="1800" b="1" dirty="0">
                <a:latin typeface="メイリオ" panose="020B0604030504040204" pitchFamily="50" charset="-128"/>
                <a:ea typeface="メイリオ" panose="020B0604030504040204" pitchFamily="50" charset="-128"/>
              </a:rPr>
              <a:t>開催場所：</a:t>
            </a:r>
            <a:r>
              <a:rPr lang="ja-JP" altLang="en-US" sz="1800" dirty="0">
                <a:latin typeface="メイリオ" panose="020B0604030504040204" pitchFamily="50" charset="-128"/>
                <a:ea typeface="メイリオ" panose="020B0604030504040204" pitchFamily="50" charset="-128"/>
              </a:rPr>
              <a:t>日本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熊本</a:t>
            </a:r>
            <a:r>
              <a:rPr lang="en-US" altLang="ja-JP" sz="1800" dirty="0">
                <a:latin typeface="メイリオ" panose="020B0604030504040204" pitchFamily="50" charset="-128"/>
                <a:ea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rPr>
              <a:t>、台湾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台北</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台中</a:t>
            </a:r>
            <a:r>
              <a:rPr lang="en-US" altLang="ja-JP" sz="1800" dirty="0">
                <a:latin typeface="メイリオ" panose="020B0604030504040204" pitchFamily="50" charset="-128"/>
                <a:ea typeface="メイリオ" panose="020B0604030504040204" pitchFamily="50" charset="-128"/>
              </a:rPr>
              <a:t>)</a:t>
            </a:r>
          </a:p>
          <a:p>
            <a:pPr marL="0" indent="0">
              <a:lnSpc>
                <a:spcPct val="150000"/>
              </a:lnSpc>
              <a:buNone/>
            </a:pPr>
            <a:r>
              <a:rPr lang="ja-JP" altLang="en-US" sz="1800" b="1" dirty="0">
                <a:latin typeface="メイリオ" panose="020B0604030504040204" pitchFamily="50" charset="-128"/>
                <a:ea typeface="メイリオ" panose="020B0604030504040204" pitchFamily="50" charset="-128"/>
              </a:rPr>
              <a:t>学生実行委員：</a:t>
            </a:r>
            <a:r>
              <a:rPr lang="ja-JP" altLang="en-US" sz="1800" dirty="0">
                <a:latin typeface="メイリオ" panose="020B0604030504040204" pitchFamily="50" charset="-128"/>
                <a:ea typeface="メイリオ" panose="020B0604030504040204" pitchFamily="50" charset="-128"/>
              </a:rPr>
              <a:t>日本側</a:t>
            </a:r>
            <a:r>
              <a:rPr lang="en-US" altLang="ja-JP" sz="1800" dirty="0">
                <a:latin typeface="メイリオ" panose="020B0604030504040204" pitchFamily="50" charset="-128"/>
                <a:ea typeface="メイリオ" panose="020B0604030504040204" pitchFamily="50" charset="-128"/>
              </a:rPr>
              <a:t>2, 3</a:t>
            </a:r>
            <a:r>
              <a:rPr lang="ja-JP" altLang="en-US" sz="1800" dirty="0">
                <a:latin typeface="メイリオ" panose="020B0604030504040204" pitchFamily="50" charset="-128"/>
                <a:ea typeface="メイリオ" panose="020B0604030504040204" pitchFamily="50" charset="-128"/>
              </a:rPr>
              <a:t>名、台湾側</a:t>
            </a:r>
            <a:r>
              <a:rPr lang="en-US" altLang="ja-JP" sz="1800" dirty="0">
                <a:latin typeface="メイリオ" panose="020B0604030504040204" pitchFamily="50" charset="-128"/>
                <a:ea typeface="メイリオ" panose="020B0604030504040204" pitchFamily="50" charset="-128"/>
              </a:rPr>
              <a:t>2,</a:t>
            </a:r>
            <a:r>
              <a:rPr lang="ja-JP" altLang="en-US" sz="1800" dirty="0">
                <a:latin typeface="メイリオ" panose="020B0604030504040204" pitchFamily="50" charset="-128"/>
                <a:ea typeface="メイリオ" panose="020B0604030504040204" pitchFamily="50" charset="-128"/>
              </a:rPr>
              <a:t> </a:t>
            </a:r>
            <a:r>
              <a:rPr lang="en-US" altLang="ja-JP" sz="1800" dirty="0">
                <a:latin typeface="メイリオ" panose="020B0604030504040204" pitchFamily="50" charset="-128"/>
                <a:ea typeface="メイリオ" panose="020B0604030504040204" pitchFamily="50" charset="-128"/>
              </a:rPr>
              <a:t>3</a:t>
            </a:r>
            <a:r>
              <a:rPr lang="ja-JP" altLang="en-US" sz="1800" dirty="0">
                <a:latin typeface="メイリオ" panose="020B0604030504040204" pitchFamily="50" charset="-128"/>
                <a:ea typeface="メイリオ" panose="020B0604030504040204" pitchFamily="50" charset="-128"/>
              </a:rPr>
              <a:t>名</a:t>
            </a:r>
            <a:endParaRPr lang="en-US" altLang="ja-JP" sz="18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800" b="1" dirty="0">
                <a:latin typeface="メイリオ" panose="020B0604030504040204" pitchFamily="50" charset="-128"/>
                <a:ea typeface="メイリオ" panose="020B0604030504040204" pitchFamily="50" charset="-128"/>
                <a:sym typeface="Wingdings" panose="05000000000000000000" pitchFamily="2" charset="2"/>
              </a:rPr>
              <a:t>対象：</a:t>
            </a:r>
            <a:r>
              <a:rPr lang="ja-JP" altLang="en-US" sz="1800" dirty="0">
                <a:latin typeface="メイリオ" panose="020B0604030504040204" pitchFamily="50" charset="-128"/>
                <a:ea typeface="メイリオ" panose="020B0604030504040204" pitchFamily="50" charset="-128"/>
                <a:sym typeface="Wingdings" panose="05000000000000000000" pitchFamily="2" charset="2"/>
              </a:rPr>
              <a:t>日台関連の高校生・大学生・大学院生（国籍、在住地は問わず）　</a:t>
            </a:r>
            <a:r>
              <a:rPr lang="ja-JP" altLang="en-US" sz="1800" b="1" dirty="0">
                <a:latin typeface="メイリオ" panose="020B0604030504040204" pitchFamily="50" charset="-128"/>
                <a:ea typeface="メイリオ" panose="020B0604030504040204" pitchFamily="50" charset="-128"/>
                <a:sym typeface="Wingdings" panose="05000000000000000000" pitchFamily="2" charset="2"/>
              </a:rPr>
              <a:t>　</a:t>
            </a:r>
            <a:endParaRPr lang="en-US" altLang="ja-JP" sz="1800" b="1" dirty="0">
              <a:latin typeface="メイリオ" panose="020B0604030504040204" pitchFamily="50" charset="-128"/>
              <a:ea typeface="メイリオ" panose="020B0604030504040204" pitchFamily="50" charset="-128"/>
              <a:sym typeface="Wingdings" panose="05000000000000000000" pitchFamily="2" charset="2"/>
            </a:endParaRPr>
          </a:p>
          <a:p>
            <a:pPr marL="0" indent="0">
              <a:lnSpc>
                <a:spcPct val="150000"/>
              </a:lnSpc>
              <a:buNone/>
            </a:pPr>
            <a:r>
              <a:rPr lang="ja-JP" altLang="en-US" sz="1800" b="1" dirty="0">
                <a:latin typeface="メイリオ" panose="020B0604030504040204" pitchFamily="50" charset="-128"/>
                <a:ea typeface="メイリオ" panose="020B0604030504040204" pitchFamily="50" charset="-128"/>
                <a:sym typeface="Wingdings" panose="05000000000000000000" pitchFamily="2" charset="2"/>
              </a:rPr>
              <a:t>参加人数：</a:t>
            </a:r>
            <a:r>
              <a:rPr lang="ja-JP" altLang="en-US" sz="1800" dirty="0">
                <a:latin typeface="メイリオ" panose="020B0604030504040204" pitchFamily="50" charset="-128"/>
                <a:ea typeface="メイリオ" panose="020B0604030504040204" pitchFamily="50" charset="-128"/>
                <a:sym typeface="Wingdings" panose="05000000000000000000" pitchFamily="2" charset="2"/>
              </a:rPr>
              <a:t>日本側</a:t>
            </a:r>
            <a:r>
              <a:rPr lang="en-US" altLang="ja-JP" sz="1800" dirty="0">
                <a:latin typeface="メイリオ" panose="020B0604030504040204" pitchFamily="50" charset="-128"/>
                <a:ea typeface="メイリオ" panose="020B0604030504040204" pitchFamily="50" charset="-128"/>
                <a:sym typeface="Wingdings" panose="05000000000000000000" pitchFamily="2" charset="2"/>
              </a:rPr>
              <a:t>10</a:t>
            </a:r>
            <a:r>
              <a:rPr lang="ja-JP" altLang="en-US" sz="1800" dirty="0">
                <a:latin typeface="メイリオ" panose="020B0604030504040204" pitchFamily="50" charset="-128"/>
                <a:ea typeface="メイリオ" panose="020B0604030504040204" pitchFamily="50" charset="-128"/>
                <a:sym typeface="Wingdings" panose="05000000000000000000" pitchFamily="2" charset="2"/>
              </a:rPr>
              <a:t>名～</a:t>
            </a:r>
            <a:r>
              <a:rPr lang="en-US" altLang="ja-JP" sz="1800" dirty="0">
                <a:latin typeface="メイリオ" panose="020B0604030504040204" pitchFamily="50" charset="-128"/>
                <a:ea typeface="メイリオ" panose="020B0604030504040204" pitchFamily="50" charset="-128"/>
                <a:sym typeface="Wingdings" panose="05000000000000000000" pitchFamily="2" charset="2"/>
              </a:rPr>
              <a:t>12</a:t>
            </a:r>
            <a:r>
              <a:rPr lang="ja-JP" altLang="en-US" sz="1800" dirty="0">
                <a:latin typeface="メイリオ" panose="020B0604030504040204" pitchFamily="50" charset="-128"/>
                <a:ea typeface="メイリオ" panose="020B0604030504040204" pitchFamily="50" charset="-128"/>
                <a:sym typeface="Wingdings" panose="05000000000000000000" pitchFamily="2" charset="2"/>
              </a:rPr>
              <a:t>名目処、台湾側</a:t>
            </a:r>
            <a:r>
              <a:rPr lang="en-US" altLang="ja-JP" sz="1800" dirty="0">
                <a:latin typeface="メイリオ" panose="020B0604030504040204" pitchFamily="50" charset="-128"/>
                <a:ea typeface="メイリオ" panose="020B0604030504040204" pitchFamily="50" charset="-128"/>
                <a:sym typeface="Wingdings" panose="05000000000000000000" pitchFamily="2" charset="2"/>
              </a:rPr>
              <a:t>10</a:t>
            </a:r>
            <a:r>
              <a:rPr lang="ja-JP" altLang="en-US" sz="1800" dirty="0">
                <a:latin typeface="メイリオ" panose="020B0604030504040204" pitchFamily="50" charset="-128"/>
                <a:ea typeface="メイリオ" panose="020B0604030504040204" pitchFamily="50" charset="-128"/>
                <a:sym typeface="Wingdings" panose="05000000000000000000" pitchFamily="2" charset="2"/>
              </a:rPr>
              <a:t>名～</a:t>
            </a:r>
            <a:r>
              <a:rPr lang="en-US" altLang="ja-JP" sz="1800" dirty="0">
                <a:latin typeface="メイリオ" panose="020B0604030504040204" pitchFamily="50" charset="-128"/>
                <a:ea typeface="メイリオ" panose="020B0604030504040204" pitchFamily="50" charset="-128"/>
                <a:sym typeface="Wingdings" panose="05000000000000000000" pitchFamily="2" charset="2"/>
              </a:rPr>
              <a:t>12</a:t>
            </a:r>
            <a:r>
              <a:rPr lang="ja-JP" altLang="en-US" sz="1800" dirty="0">
                <a:latin typeface="メイリオ" panose="020B0604030504040204" pitchFamily="50" charset="-128"/>
                <a:ea typeface="メイリオ" panose="020B0604030504040204" pitchFamily="50" charset="-128"/>
                <a:sym typeface="Wingdings" panose="05000000000000000000" pitchFamily="2" charset="2"/>
              </a:rPr>
              <a:t>名目処</a:t>
            </a:r>
            <a:endParaRPr lang="en-US" altLang="ja-JP" sz="1800" dirty="0">
              <a:latin typeface="メイリオ" panose="020B0604030504040204" pitchFamily="50" charset="-128"/>
              <a:ea typeface="メイリオ" panose="020B0604030504040204" pitchFamily="50" charset="-128"/>
            </a:endParaRPr>
          </a:p>
          <a:p>
            <a:pPr marL="0" indent="0">
              <a:buNone/>
            </a:pPr>
            <a:endParaRPr lang="en-US" altLang="ja-JP" sz="1800" dirty="0">
              <a:latin typeface="メイリオ" panose="020B0604030504040204" pitchFamily="50" charset="-128"/>
              <a:ea typeface="メイリオ" panose="020B0604030504040204" pitchFamily="50" charset="-128"/>
            </a:endParaRPr>
          </a:p>
        </p:txBody>
      </p:sp>
      <p:sp>
        <p:nvSpPr>
          <p:cNvPr id="4" name="Content Placeholder 3">
            <a:extLst>
              <a:ext uri="{FF2B5EF4-FFF2-40B4-BE49-F238E27FC236}">
                <a16:creationId xmlns:a16="http://schemas.microsoft.com/office/drawing/2014/main" id="{5D7C695B-10D4-1705-B8BF-76F7D84852E9}"/>
              </a:ext>
            </a:extLst>
          </p:cNvPr>
          <p:cNvSpPr>
            <a:spLocks noGrp="1"/>
          </p:cNvSpPr>
          <p:nvPr>
            <p:ph sz="half" idx="2"/>
          </p:nvPr>
        </p:nvSpPr>
        <p:spPr>
          <a:xfrm>
            <a:off x="6291530" y="1151795"/>
            <a:ext cx="5062269" cy="5147476"/>
          </a:xfrm>
        </p:spPr>
        <p:txBody>
          <a:bodyPr>
            <a:noAutofit/>
          </a:bodyPr>
          <a:lstStyle/>
          <a:p>
            <a:pPr marL="0" indent="0">
              <a:lnSpc>
                <a:spcPct val="150000"/>
              </a:lnSpc>
              <a:buNone/>
            </a:pPr>
            <a:r>
              <a:rPr lang="ja-JP" altLang="en-US" sz="1800" b="1" dirty="0">
                <a:latin typeface="メイリオ" panose="020B0604030504040204" pitchFamily="50" charset="-128"/>
                <a:ea typeface="メイリオ" panose="020B0604030504040204" pitchFamily="50" charset="-128"/>
              </a:rPr>
              <a:t>活動フロー：</a:t>
            </a:r>
            <a:endParaRPr lang="en-US" altLang="ja-JP" sz="1800" b="1" dirty="0">
              <a:latin typeface="メイリオ" panose="020B0604030504040204" pitchFamily="50" charset="-128"/>
              <a:ea typeface="メイリオ" panose="020B0604030504040204" pitchFamily="50" charset="-128"/>
            </a:endParaRPr>
          </a:p>
          <a:p>
            <a:pPr marL="0" indent="0">
              <a:lnSpc>
                <a:spcPct val="150000"/>
              </a:lnSpc>
              <a:buNone/>
            </a:pPr>
            <a:r>
              <a:rPr lang="en-US" altLang="ja-JP" sz="1800" dirty="0">
                <a:latin typeface="メイリオ" panose="020B0604030504040204" pitchFamily="50" charset="-128"/>
                <a:ea typeface="メイリオ" panose="020B0604030504040204" pitchFamily="50" charset="-128"/>
              </a:rPr>
              <a:t>3</a:t>
            </a:r>
            <a:r>
              <a:rPr lang="ja-JP" altLang="en-US" sz="1800" dirty="0">
                <a:latin typeface="メイリオ" panose="020B0604030504040204" pitchFamily="50" charset="-128"/>
                <a:ea typeface="メイリオ" panose="020B0604030504040204" pitchFamily="50" charset="-128"/>
              </a:rPr>
              <a:t>月</a:t>
            </a:r>
            <a:r>
              <a:rPr lang="en-US" altLang="ja-JP" sz="1800" dirty="0">
                <a:latin typeface="メイリオ" panose="020B0604030504040204" pitchFamily="50" charset="-128"/>
                <a:ea typeface="メイリオ" panose="020B0604030504040204" pitchFamily="50" charset="-128"/>
              </a:rPr>
              <a:t>11</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3</a:t>
            </a:r>
            <a:r>
              <a:rPr lang="ja-JP" altLang="en-US" sz="1800" dirty="0">
                <a:latin typeface="メイリオ" panose="020B0604030504040204" pitchFamily="50" charset="-128"/>
                <a:ea typeface="メイリオ" panose="020B0604030504040204" pitchFamily="50" charset="-128"/>
              </a:rPr>
              <a:t>月</a:t>
            </a:r>
            <a:r>
              <a:rPr lang="en-US" altLang="ja-JP" sz="1800" dirty="0">
                <a:latin typeface="メイリオ" panose="020B0604030504040204" pitchFamily="50" charset="-128"/>
                <a:ea typeface="メイリオ" panose="020B0604030504040204" pitchFamily="50" charset="-128"/>
              </a:rPr>
              <a:t>13</a:t>
            </a:r>
            <a:r>
              <a:rPr lang="ja-JP" altLang="en-US" sz="1800" dirty="0">
                <a:latin typeface="メイリオ" panose="020B0604030504040204" pitchFamily="50" charset="-128"/>
                <a:ea typeface="メイリオ" panose="020B0604030504040204" pitchFamily="50" charset="-128"/>
              </a:rPr>
              <a:t>日：日本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熊本</a:t>
            </a:r>
            <a:r>
              <a:rPr lang="en-US" altLang="ja-JP" sz="1800" dirty="0">
                <a:latin typeface="メイリオ" panose="020B0604030504040204" pitchFamily="50" charset="-128"/>
                <a:ea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rPr>
              <a:t>おける</a:t>
            </a:r>
            <a:r>
              <a:rPr lang="en-US" altLang="ja-JP" sz="1800" dirty="0">
                <a:latin typeface="メイリオ" panose="020B0604030504040204" pitchFamily="50" charset="-128"/>
                <a:ea typeface="メイリオ" panose="020B0604030504040204" pitchFamily="50" charset="-128"/>
              </a:rPr>
              <a:t>Optional Session (</a:t>
            </a:r>
            <a:r>
              <a:rPr lang="ja-JP" altLang="en-US" sz="1800" dirty="0">
                <a:latin typeface="メイリオ" panose="020B0604030504040204" pitchFamily="50" charset="-128"/>
                <a:ea typeface="メイリオ" panose="020B0604030504040204" pitchFamily="50" charset="-128"/>
              </a:rPr>
              <a:t>台湾の学生のみ熊本での活動は</a:t>
            </a:r>
            <a:r>
              <a:rPr lang="en-US" altLang="ja-JP" sz="1800" dirty="0">
                <a:latin typeface="メイリオ" panose="020B0604030504040204" pitchFamily="50" charset="-128"/>
                <a:ea typeface="メイリオ" panose="020B0604030504040204" pitchFamily="50" charset="-128"/>
              </a:rPr>
              <a:t>Optional)  (</a:t>
            </a:r>
            <a:r>
              <a:rPr lang="ja-JP" altLang="en-US" sz="1800" dirty="0">
                <a:latin typeface="メイリオ" panose="020B0604030504040204" pitchFamily="50" charset="-128"/>
                <a:ea typeface="メイリオ" panose="020B0604030504040204" pitchFamily="50" charset="-128"/>
              </a:rPr>
              <a:t>学期期間中と重なるため</a:t>
            </a:r>
            <a:r>
              <a:rPr lang="en-US" altLang="ja-JP" sz="1800" dirty="0">
                <a:latin typeface="メイリオ" panose="020B0604030504040204" pitchFamily="50" charset="-128"/>
                <a:ea typeface="メイリオ" panose="020B0604030504040204" pitchFamily="50" charset="-128"/>
              </a:rPr>
              <a:t>)</a:t>
            </a:r>
          </a:p>
          <a:p>
            <a:pPr marL="0" indent="0">
              <a:lnSpc>
                <a:spcPct val="150000"/>
              </a:lnSpc>
              <a:buNone/>
            </a:pPr>
            <a:r>
              <a:rPr lang="en-US" altLang="ja-JP" sz="1800" dirty="0">
                <a:latin typeface="メイリオ" panose="020B0604030504040204" pitchFamily="50" charset="-128"/>
                <a:ea typeface="メイリオ" panose="020B0604030504040204" pitchFamily="50" charset="-128"/>
              </a:rPr>
              <a:t>3</a:t>
            </a:r>
            <a:r>
              <a:rPr lang="ja-JP" altLang="en-US" sz="1800" dirty="0">
                <a:latin typeface="メイリオ" panose="020B0604030504040204" pitchFamily="50" charset="-128"/>
                <a:ea typeface="メイリオ" panose="020B0604030504040204" pitchFamily="50" charset="-128"/>
              </a:rPr>
              <a:t>月</a:t>
            </a:r>
            <a:r>
              <a:rPr lang="en-US" altLang="ja-JP" sz="1800" dirty="0">
                <a:latin typeface="メイリオ" panose="020B0604030504040204" pitchFamily="50" charset="-128"/>
                <a:ea typeface="メイリオ" panose="020B0604030504040204" pitchFamily="50" charset="-128"/>
              </a:rPr>
              <a:t>14</a:t>
            </a:r>
            <a:r>
              <a:rPr lang="ja-JP" altLang="en-US" sz="1800" dirty="0">
                <a:latin typeface="メイリオ" panose="020B0604030504040204" pitchFamily="50" charset="-128"/>
                <a:ea typeface="メイリオ" panose="020B0604030504040204" pitchFamily="50" charset="-128"/>
              </a:rPr>
              <a:t>日～</a:t>
            </a:r>
            <a:r>
              <a:rPr lang="en-US" altLang="ja-JP" sz="1800" dirty="0">
                <a:latin typeface="メイリオ" panose="020B0604030504040204" pitchFamily="50" charset="-128"/>
                <a:ea typeface="メイリオ" panose="020B0604030504040204" pitchFamily="50" charset="-128"/>
              </a:rPr>
              <a:t>3</a:t>
            </a:r>
            <a:r>
              <a:rPr lang="ja-JP" altLang="en-US" sz="1800" dirty="0">
                <a:latin typeface="メイリオ" panose="020B0604030504040204" pitchFamily="50" charset="-128"/>
                <a:ea typeface="メイリオ" panose="020B0604030504040204" pitchFamily="50" charset="-128"/>
              </a:rPr>
              <a:t>月</a:t>
            </a:r>
            <a:r>
              <a:rPr lang="en-US" altLang="ja-JP" sz="1800" dirty="0">
                <a:latin typeface="メイリオ" panose="020B0604030504040204" pitchFamily="50" charset="-128"/>
                <a:ea typeface="メイリオ" panose="020B0604030504040204" pitchFamily="50" charset="-128"/>
              </a:rPr>
              <a:t>16</a:t>
            </a:r>
            <a:r>
              <a:rPr lang="ja-JP" altLang="en-US" sz="1800" dirty="0">
                <a:latin typeface="メイリオ" panose="020B0604030504040204" pitchFamily="50" charset="-128"/>
                <a:ea typeface="メイリオ" panose="020B0604030504040204" pitchFamily="50" charset="-128"/>
              </a:rPr>
              <a:t>日：台湾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台北</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台中等</a:t>
            </a:r>
            <a:r>
              <a:rPr lang="en-US" altLang="ja-JP" sz="1800" dirty="0">
                <a:latin typeface="メイリオ" panose="020B0604030504040204" pitchFamily="50" charset="-128"/>
                <a:ea typeface="メイリオ" panose="020B0604030504040204" pitchFamily="50" charset="-128"/>
              </a:rPr>
              <a:t>) </a:t>
            </a:r>
            <a:r>
              <a:rPr lang="ja-JP" altLang="en-US" sz="1800" dirty="0">
                <a:latin typeface="メイリオ" panose="020B0604030504040204" pitchFamily="50" charset="-128"/>
                <a:ea typeface="メイリオ" panose="020B0604030504040204" pitchFamily="50" charset="-128"/>
              </a:rPr>
              <a:t>における本会議</a:t>
            </a:r>
            <a:r>
              <a:rPr lang="en-US" altLang="ja-JP" sz="1800" dirty="0">
                <a:latin typeface="メイリオ" panose="020B0604030504040204" pitchFamily="50" charset="-128"/>
                <a:ea typeface="メイリオ" panose="020B0604030504040204" pitchFamily="50" charset="-128"/>
              </a:rPr>
              <a:t>Plenary Session</a:t>
            </a:r>
          </a:p>
          <a:p>
            <a:pPr marL="0" indent="0">
              <a:lnSpc>
                <a:spcPct val="150000"/>
              </a:lnSpc>
              <a:buNone/>
            </a:pPr>
            <a:r>
              <a:rPr lang="ja-JP" altLang="en-US" sz="1800" b="1" dirty="0">
                <a:latin typeface="メイリオ" panose="020B0604030504040204" pitchFamily="50" charset="-128"/>
                <a:ea typeface="メイリオ" panose="020B0604030504040204" pitchFamily="50" charset="-128"/>
              </a:rPr>
              <a:t>参加費：</a:t>
            </a:r>
            <a:r>
              <a:rPr lang="en-US" altLang="ja-JP" sz="1800" dirty="0">
                <a:latin typeface="メイリオ" panose="020B0604030504040204" pitchFamily="50" charset="-128"/>
                <a:ea typeface="メイリオ" panose="020B0604030504040204" pitchFamily="50" charset="-128"/>
              </a:rPr>
              <a:t>7</a:t>
            </a:r>
            <a:r>
              <a:rPr lang="ja-JP" altLang="en-US" sz="1800" dirty="0">
                <a:latin typeface="メイリオ" panose="020B0604030504040204" pitchFamily="50" charset="-128"/>
                <a:ea typeface="メイリオ" panose="020B0604030504040204" pitchFamily="50" charset="-128"/>
              </a:rPr>
              <a:t>万円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約</a:t>
            </a:r>
            <a:r>
              <a:rPr lang="en-US" altLang="ja-JP" sz="1800" dirty="0">
                <a:latin typeface="メイリオ" panose="020B0604030504040204" pitchFamily="50" charset="-128"/>
                <a:ea typeface="メイリオ" panose="020B0604030504040204" pitchFamily="50" charset="-128"/>
              </a:rPr>
              <a:t>500USD)</a:t>
            </a:r>
          </a:p>
          <a:p>
            <a:pPr marL="0" indent="0">
              <a:lnSpc>
                <a:spcPct val="150000"/>
              </a:lnSpc>
              <a:buNone/>
            </a:pPr>
            <a:r>
              <a:rPr lang="ja-JP" altLang="en-US" sz="1800" dirty="0">
                <a:latin typeface="メイリオ" panose="020B0604030504040204" pitchFamily="50" charset="-128"/>
                <a:ea typeface="メイリオ" panose="020B0604030504040204" pitchFamily="50" charset="-128"/>
              </a:rPr>
              <a:t>財団・企業等の賛助により、参加者の負担は大幅軽減を意図</a:t>
            </a:r>
            <a:endParaRPr lang="en-US" altLang="ja-JP" sz="18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800" dirty="0">
                <a:latin typeface="メイリオ" panose="020B0604030504040204" pitchFamily="50" charset="-128"/>
                <a:ea typeface="メイリオ" panose="020B0604030504040204" pitchFamily="50" charset="-128"/>
              </a:rPr>
              <a:t>移動、宿泊、食事等の費用を含む（費用の詳細は</a:t>
            </a:r>
            <a:r>
              <a:rPr lang="en-US" altLang="ja-JP" sz="1800" dirty="0">
                <a:latin typeface="メイリオ" panose="020B0604030504040204" pitchFamily="50" charset="-128"/>
                <a:ea typeface="メイリオ" panose="020B0604030504040204" pitchFamily="50" charset="-128"/>
              </a:rPr>
              <a:t>11</a:t>
            </a:r>
            <a:r>
              <a:rPr lang="ja-JP" altLang="en-US" sz="1800" dirty="0">
                <a:latin typeface="メイリオ" panose="020B0604030504040204" pitchFamily="50" charset="-128"/>
                <a:ea typeface="メイリオ" panose="020B0604030504040204" pitchFamily="50" charset="-128"/>
              </a:rPr>
              <a:t>ページ参照）</a:t>
            </a:r>
            <a:endParaRPr lang="en-US" altLang="ja-JP" sz="1800" dirty="0">
              <a:latin typeface="メイリオ" panose="020B0604030504040204" pitchFamily="50" charset="-128"/>
              <a:ea typeface="メイリオ" panose="020B0604030504040204" pitchFamily="50" charset="-128"/>
            </a:endParaRPr>
          </a:p>
          <a:p>
            <a:pPr marL="0" indent="0">
              <a:lnSpc>
                <a:spcPct val="150000"/>
              </a:lnSpc>
              <a:buNone/>
            </a:pPr>
            <a:endParaRPr lang="en-US" altLang="ja-JP" sz="18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800" dirty="0">
                <a:latin typeface="メイリオ" panose="020B0604030504040204" pitchFamily="50" charset="-128"/>
                <a:ea typeface="メイリオ" panose="020B0604030504040204" pitchFamily="50" charset="-128"/>
              </a:rPr>
              <a:t> </a:t>
            </a:r>
            <a:endParaRPr lang="en-US" altLang="ja-JP" sz="1800" dirty="0">
              <a:latin typeface="メイリオ" panose="020B0604030504040204" pitchFamily="50" charset="-128"/>
              <a:ea typeface="メイリオ" panose="020B0604030504040204" pitchFamily="50" charset="-128"/>
            </a:endParaRPr>
          </a:p>
          <a:p>
            <a:pPr marL="0" indent="0">
              <a:buNone/>
            </a:pPr>
            <a:endParaRPr lang="en-US" sz="1800" dirty="0">
              <a:latin typeface="メイリオ" panose="020B0604030504040204" pitchFamily="50" charset="-128"/>
              <a:ea typeface="メイリオ" panose="020B0604030504040204" pitchFamily="50" charset="-128"/>
            </a:endParaRPr>
          </a:p>
        </p:txBody>
      </p:sp>
      <p:sp>
        <p:nvSpPr>
          <p:cNvPr id="6" name="Rectangle 5">
            <a:extLst>
              <a:ext uri="{FF2B5EF4-FFF2-40B4-BE49-F238E27FC236}">
                <a16:creationId xmlns:a16="http://schemas.microsoft.com/office/drawing/2014/main" id="{BDD7011F-8EBC-9C3A-4A51-41AF5ED9BE53}"/>
              </a:ext>
            </a:extLst>
          </p:cNvPr>
          <p:cNvSpPr/>
          <p:nvPr/>
        </p:nvSpPr>
        <p:spPr>
          <a:xfrm>
            <a:off x="0" y="6719455"/>
            <a:ext cx="12192000" cy="15398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sp>
        <p:nvSpPr>
          <p:cNvPr id="7" name="Title 1">
            <a:extLst>
              <a:ext uri="{FF2B5EF4-FFF2-40B4-BE49-F238E27FC236}">
                <a16:creationId xmlns:a16="http://schemas.microsoft.com/office/drawing/2014/main" id="{01A3775F-7745-F451-EB11-1D8E92D758D1}"/>
              </a:ext>
            </a:extLst>
          </p:cNvPr>
          <p:cNvSpPr>
            <a:spLocks noGrp="1"/>
          </p:cNvSpPr>
          <p:nvPr>
            <p:ph type="title"/>
          </p:nvPr>
        </p:nvSpPr>
        <p:spPr>
          <a:xfrm>
            <a:off x="838200" y="365125"/>
            <a:ext cx="10515600" cy="750989"/>
          </a:xfrm>
        </p:spPr>
        <p:txBody>
          <a:bodyPr>
            <a:normAutofit/>
          </a:bodyPr>
          <a:lstStyle/>
          <a:p>
            <a:r>
              <a:rPr lang="ja-JP" altLang="en-US" sz="2000" b="1" dirty="0">
                <a:latin typeface="メイリオ" panose="020B0604030504040204" pitchFamily="50" charset="-128"/>
                <a:ea typeface="メイリオ" panose="020B0604030504040204" pitchFamily="50" charset="-128"/>
              </a:rPr>
              <a:t>会議概要 ➀</a:t>
            </a:r>
            <a:endParaRPr lang="en-US" sz="2000" b="1" dirty="0">
              <a:latin typeface="メイリオ" panose="020B0604030504040204" pitchFamily="50" charset="-128"/>
              <a:ea typeface="メイリオ" panose="020B0604030504040204" pitchFamily="50" charset="-128"/>
            </a:endParaRPr>
          </a:p>
        </p:txBody>
      </p:sp>
      <p:sp>
        <p:nvSpPr>
          <p:cNvPr id="8" name="Slide Number Placeholder 7">
            <a:extLst>
              <a:ext uri="{FF2B5EF4-FFF2-40B4-BE49-F238E27FC236}">
                <a16:creationId xmlns:a16="http://schemas.microsoft.com/office/drawing/2014/main" id="{875D082E-60C9-9F50-54A8-F662091AD6D3}"/>
              </a:ext>
            </a:extLst>
          </p:cNvPr>
          <p:cNvSpPr>
            <a:spLocks noGrp="1"/>
          </p:cNvSpPr>
          <p:nvPr>
            <p:ph type="sldNum" sz="quarter" idx="12"/>
          </p:nvPr>
        </p:nvSpPr>
        <p:spPr/>
        <p:txBody>
          <a:bodyPr/>
          <a:lstStyle/>
          <a:p>
            <a:r>
              <a:rPr lang="en-US" dirty="0">
                <a:latin typeface="メイリオ" panose="020B0604030504040204" pitchFamily="50" charset="-128"/>
                <a:ea typeface="メイリオ" panose="020B0604030504040204" pitchFamily="50" charset="-128"/>
              </a:rPr>
              <a:t>5</a:t>
            </a:r>
          </a:p>
        </p:txBody>
      </p:sp>
      <p:cxnSp>
        <p:nvCxnSpPr>
          <p:cNvPr id="9" name="Straight Connector 8">
            <a:extLst>
              <a:ext uri="{FF2B5EF4-FFF2-40B4-BE49-F238E27FC236}">
                <a16:creationId xmlns:a16="http://schemas.microsoft.com/office/drawing/2014/main" id="{F767AB13-0199-80FF-505A-0D4279DCF2C0}"/>
              </a:ext>
            </a:extLst>
          </p:cNvPr>
          <p:cNvCxnSpPr>
            <a:cxnSpLocks/>
          </p:cNvCxnSpPr>
          <p:nvPr/>
        </p:nvCxnSpPr>
        <p:spPr>
          <a:xfrm>
            <a:off x="838200" y="1017917"/>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cxnSp>
        <p:nvCxnSpPr>
          <p:cNvPr id="10" name="Straight Connector 9">
            <a:extLst>
              <a:ext uri="{FF2B5EF4-FFF2-40B4-BE49-F238E27FC236}">
                <a16:creationId xmlns:a16="http://schemas.microsoft.com/office/drawing/2014/main" id="{15449572-A8F9-AB7A-1EEB-53BA1FBA541D}"/>
              </a:ext>
            </a:extLst>
          </p:cNvPr>
          <p:cNvCxnSpPr>
            <a:cxnSpLocks/>
          </p:cNvCxnSpPr>
          <p:nvPr/>
        </p:nvCxnSpPr>
        <p:spPr>
          <a:xfrm>
            <a:off x="838200" y="1170317"/>
            <a:ext cx="5062268"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cxnSp>
        <p:nvCxnSpPr>
          <p:cNvPr id="13" name="Straight Connector 12">
            <a:extLst>
              <a:ext uri="{FF2B5EF4-FFF2-40B4-BE49-F238E27FC236}">
                <a16:creationId xmlns:a16="http://schemas.microsoft.com/office/drawing/2014/main" id="{55E2D4A0-C621-FC5E-55E3-27CE2F658E0A}"/>
              </a:ext>
            </a:extLst>
          </p:cNvPr>
          <p:cNvCxnSpPr>
            <a:cxnSpLocks/>
          </p:cNvCxnSpPr>
          <p:nvPr/>
        </p:nvCxnSpPr>
        <p:spPr>
          <a:xfrm>
            <a:off x="6291532" y="1173192"/>
            <a:ext cx="5062268"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B0B511CE-9A07-1955-933A-9BE3A71C11A5}"/>
              </a:ext>
            </a:extLst>
          </p:cNvPr>
          <p:cNvCxnSpPr>
            <a:cxnSpLocks/>
          </p:cNvCxnSpPr>
          <p:nvPr/>
        </p:nvCxnSpPr>
        <p:spPr>
          <a:xfrm>
            <a:off x="838200" y="6356350"/>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sp>
        <p:nvSpPr>
          <p:cNvPr id="2" name="Rectangle 1">
            <a:extLst>
              <a:ext uri="{FF2B5EF4-FFF2-40B4-BE49-F238E27FC236}">
                <a16:creationId xmlns:a16="http://schemas.microsoft.com/office/drawing/2014/main" id="{A36DCE60-FFEC-897B-43B2-872DE103E0A8}"/>
              </a:ext>
            </a:extLst>
          </p:cNvPr>
          <p:cNvSpPr/>
          <p:nvPr/>
        </p:nvSpPr>
        <p:spPr>
          <a:xfrm>
            <a:off x="0" y="0"/>
            <a:ext cx="12192000" cy="304800"/>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pic>
        <p:nvPicPr>
          <p:cNvPr id="11" name="Picture 10">
            <a:extLst>
              <a:ext uri="{FF2B5EF4-FFF2-40B4-BE49-F238E27FC236}">
                <a16:creationId xmlns:a16="http://schemas.microsoft.com/office/drawing/2014/main" id="{F92C985F-F333-7589-D7D9-731060B93142}"/>
              </a:ext>
            </a:extLst>
          </p:cNvPr>
          <p:cNvPicPr>
            <a:picLocks noChangeAspect="1"/>
          </p:cNvPicPr>
          <p:nvPr/>
        </p:nvPicPr>
        <p:blipFill>
          <a:blip r:embed="rId3"/>
          <a:stretch>
            <a:fillRect/>
          </a:stretch>
        </p:blipFill>
        <p:spPr>
          <a:xfrm>
            <a:off x="0" y="6927"/>
            <a:ext cx="1939636" cy="301037"/>
          </a:xfrm>
          <a:prstGeom prst="rect">
            <a:avLst/>
          </a:prstGeom>
        </p:spPr>
      </p:pic>
      <p:sp>
        <p:nvSpPr>
          <p:cNvPr id="12" name="フッター プレースホルダー 2">
            <a:extLst>
              <a:ext uri="{FF2B5EF4-FFF2-40B4-BE49-F238E27FC236}">
                <a16:creationId xmlns:a16="http://schemas.microsoft.com/office/drawing/2014/main" id="{2F46E5E1-D33C-A10E-12E3-ED9CEA082F8D}"/>
              </a:ext>
            </a:extLst>
          </p:cNvPr>
          <p:cNvSpPr>
            <a:spLocks noGrp="1"/>
          </p:cNvSpPr>
          <p:nvPr>
            <p:ph type="ftr" sz="quarter" idx="11"/>
          </p:nvPr>
        </p:nvSpPr>
        <p:spPr>
          <a:xfrm>
            <a:off x="4038600" y="6356350"/>
            <a:ext cx="4114800" cy="365125"/>
          </a:xfrm>
        </p:spPr>
        <p:txBody>
          <a:bodyPr/>
          <a:lstStyle/>
          <a:p>
            <a:r>
              <a:rPr lang="en-US" dirty="0"/>
              <a:t>Spirit of Altruism</a:t>
            </a:r>
          </a:p>
        </p:txBody>
      </p:sp>
    </p:spTree>
    <p:extLst>
      <p:ext uri="{BB962C8B-B14F-4D97-AF65-F5344CB8AC3E}">
        <p14:creationId xmlns:p14="http://schemas.microsoft.com/office/powerpoint/2010/main" val="357057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D7011F-8EBC-9C3A-4A51-41AF5ED9BE53}"/>
              </a:ext>
            </a:extLst>
          </p:cNvPr>
          <p:cNvSpPr/>
          <p:nvPr/>
        </p:nvSpPr>
        <p:spPr>
          <a:xfrm>
            <a:off x="0" y="6719455"/>
            <a:ext cx="12192000" cy="15398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sp>
        <p:nvSpPr>
          <p:cNvPr id="7" name="Title 1">
            <a:extLst>
              <a:ext uri="{FF2B5EF4-FFF2-40B4-BE49-F238E27FC236}">
                <a16:creationId xmlns:a16="http://schemas.microsoft.com/office/drawing/2014/main" id="{01A3775F-7745-F451-EB11-1D8E92D758D1}"/>
              </a:ext>
            </a:extLst>
          </p:cNvPr>
          <p:cNvSpPr>
            <a:spLocks noGrp="1"/>
          </p:cNvSpPr>
          <p:nvPr>
            <p:ph type="title"/>
          </p:nvPr>
        </p:nvSpPr>
        <p:spPr>
          <a:xfrm>
            <a:off x="838200" y="365125"/>
            <a:ext cx="10515600" cy="750989"/>
          </a:xfrm>
        </p:spPr>
        <p:txBody>
          <a:bodyPr>
            <a:normAutofit/>
          </a:bodyPr>
          <a:lstStyle/>
          <a:p>
            <a:r>
              <a:rPr lang="ja-JP" altLang="en-US" sz="2000" b="1" dirty="0">
                <a:latin typeface="メイリオ" panose="020B0604030504040204" pitchFamily="50" charset="-128"/>
                <a:ea typeface="メイリオ" panose="020B0604030504040204" pitchFamily="50" charset="-128"/>
              </a:rPr>
              <a:t>会議概要 ➁</a:t>
            </a:r>
            <a:endParaRPr lang="en-US" sz="2000" b="1" dirty="0">
              <a:latin typeface="メイリオ" panose="020B0604030504040204" pitchFamily="50" charset="-128"/>
              <a:ea typeface="メイリオ" panose="020B0604030504040204" pitchFamily="50" charset="-128"/>
            </a:endParaRPr>
          </a:p>
        </p:txBody>
      </p:sp>
      <p:sp>
        <p:nvSpPr>
          <p:cNvPr id="8" name="Slide Number Placeholder 7">
            <a:extLst>
              <a:ext uri="{FF2B5EF4-FFF2-40B4-BE49-F238E27FC236}">
                <a16:creationId xmlns:a16="http://schemas.microsoft.com/office/drawing/2014/main" id="{875D082E-60C9-9F50-54A8-F662091AD6D3}"/>
              </a:ext>
            </a:extLst>
          </p:cNvPr>
          <p:cNvSpPr>
            <a:spLocks noGrp="1"/>
          </p:cNvSpPr>
          <p:nvPr>
            <p:ph type="sldNum" sz="quarter" idx="12"/>
          </p:nvPr>
        </p:nvSpPr>
        <p:spPr/>
        <p:txBody>
          <a:bodyPr/>
          <a:lstStyle/>
          <a:p>
            <a:r>
              <a:rPr lang="en-US" dirty="0">
                <a:latin typeface="メイリオ" panose="020B0604030504040204" pitchFamily="50" charset="-128"/>
                <a:ea typeface="メイリオ" panose="020B0604030504040204" pitchFamily="50" charset="-128"/>
              </a:rPr>
              <a:t>6</a:t>
            </a:r>
          </a:p>
        </p:txBody>
      </p:sp>
      <p:cxnSp>
        <p:nvCxnSpPr>
          <p:cNvPr id="9" name="Straight Connector 8">
            <a:extLst>
              <a:ext uri="{FF2B5EF4-FFF2-40B4-BE49-F238E27FC236}">
                <a16:creationId xmlns:a16="http://schemas.microsoft.com/office/drawing/2014/main" id="{F767AB13-0199-80FF-505A-0D4279DCF2C0}"/>
              </a:ext>
            </a:extLst>
          </p:cNvPr>
          <p:cNvCxnSpPr>
            <a:cxnSpLocks/>
          </p:cNvCxnSpPr>
          <p:nvPr/>
        </p:nvCxnSpPr>
        <p:spPr>
          <a:xfrm>
            <a:off x="838200" y="1017917"/>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B0B511CE-9A07-1955-933A-9BE3A71C11A5}"/>
              </a:ext>
            </a:extLst>
          </p:cNvPr>
          <p:cNvCxnSpPr>
            <a:cxnSpLocks/>
          </p:cNvCxnSpPr>
          <p:nvPr/>
        </p:nvCxnSpPr>
        <p:spPr>
          <a:xfrm>
            <a:off x="838200" y="6356350"/>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sp>
        <p:nvSpPr>
          <p:cNvPr id="2" name="Rectangle 1">
            <a:extLst>
              <a:ext uri="{FF2B5EF4-FFF2-40B4-BE49-F238E27FC236}">
                <a16:creationId xmlns:a16="http://schemas.microsoft.com/office/drawing/2014/main" id="{A36DCE60-FFEC-897B-43B2-872DE103E0A8}"/>
              </a:ext>
            </a:extLst>
          </p:cNvPr>
          <p:cNvSpPr/>
          <p:nvPr/>
        </p:nvSpPr>
        <p:spPr>
          <a:xfrm>
            <a:off x="0" y="0"/>
            <a:ext cx="12192000" cy="304800"/>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pic>
        <p:nvPicPr>
          <p:cNvPr id="11" name="Picture 10">
            <a:extLst>
              <a:ext uri="{FF2B5EF4-FFF2-40B4-BE49-F238E27FC236}">
                <a16:creationId xmlns:a16="http://schemas.microsoft.com/office/drawing/2014/main" id="{F92C985F-F333-7589-D7D9-731060B93142}"/>
              </a:ext>
            </a:extLst>
          </p:cNvPr>
          <p:cNvPicPr>
            <a:picLocks noChangeAspect="1"/>
          </p:cNvPicPr>
          <p:nvPr/>
        </p:nvPicPr>
        <p:blipFill>
          <a:blip r:embed="rId3"/>
          <a:stretch>
            <a:fillRect/>
          </a:stretch>
        </p:blipFill>
        <p:spPr>
          <a:xfrm>
            <a:off x="0" y="6927"/>
            <a:ext cx="1939636" cy="301037"/>
          </a:xfrm>
          <a:prstGeom prst="rect">
            <a:avLst/>
          </a:prstGeom>
        </p:spPr>
      </p:pic>
      <p:sp>
        <p:nvSpPr>
          <p:cNvPr id="18" name="Content Placeholder 2">
            <a:extLst>
              <a:ext uri="{FF2B5EF4-FFF2-40B4-BE49-F238E27FC236}">
                <a16:creationId xmlns:a16="http://schemas.microsoft.com/office/drawing/2014/main" id="{08CDD8D3-C47E-F52A-992A-FEA224486D54}"/>
              </a:ext>
            </a:extLst>
          </p:cNvPr>
          <p:cNvSpPr>
            <a:spLocks noGrp="1"/>
          </p:cNvSpPr>
          <p:nvPr>
            <p:ph sz="half" idx="1"/>
          </p:nvPr>
        </p:nvSpPr>
        <p:spPr>
          <a:xfrm>
            <a:off x="833296" y="1115716"/>
            <a:ext cx="10835124" cy="5032441"/>
          </a:xfrm>
        </p:spPr>
        <p:txBody>
          <a:bodyPr>
            <a:noAutofit/>
          </a:bodyPr>
          <a:lstStyle/>
          <a:p>
            <a:pPr marL="0" indent="0">
              <a:lnSpc>
                <a:spcPct val="150000"/>
              </a:lnSpc>
              <a:buNone/>
            </a:pPr>
            <a:r>
              <a:rPr lang="en-US" altLang="ja-JP" sz="1800" b="1" dirty="0">
                <a:latin typeface="メイリオ" panose="020B0604030504040204" pitchFamily="50" charset="-128"/>
                <a:ea typeface="メイリオ" panose="020B0604030504040204" pitchFamily="50" charset="-128"/>
              </a:rPr>
              <a:t>3</a:t>
            </a:r>
            <a:r>
              <a:rPr lang="ja-JP" altLang="en-US" sz="1800" b="1" dirty="0">
                <a:latin typeface="メイリオ" panose="020B0604030504040204" pitchFamily="50" charset="-128"/>
                <a:ea typeface="メイリオ" panose="020B0604030504040204" pitchFamily="50" charset="-128"/>
              </a:rPr>
              <a:t>月</a:t>
            </a:r>
            <a:r>
              <a:rPr lang="en-US" altLang="ja-JP" sz="1800" b="1" dirty="0">
                <a:latin typeface="メイリオ" panose="020B0604030504040204" pitchFamily="50" charset="-128"/>
                <a:ea typeface="メイリオ" panose="020B0604030504040204" pitchFamily="50" charset="-128"/>
              </a:rPr>
              <a:t>11</a:t>
            </a:r>
            <a:r>
              <a:rPr lang="ja-JP" altLang="en-US" sz="1800" b="1" dirty="0">
                <a:latin typeface="メイリオ" panose="020B0604030504040204" pitchFamily="50" charset="-128"/>
                <a:ea typeface="メイリオ" panose="020B0604030504040204" pitchFamily="50" charset="-128"/>
              </a:rPr>
              <a:t>日～</a:t>
            </a:r>
            <a:r>
              <a:rPr lang="en-US" altLang="ja-JP" sz="1800" b="1" dirty="0">
                <a:latin typeface="メイリオ" panose="020B0604030504040204" pitchFamily="50" charset="-128"/>
                <a:ea typeface="メイリオ" panose="020B0604030504040204" pitchFamily="50" charset="-128"/>
              </a:rPr>
              <a:t>3</a:t>
            </a:r>
            <a:r>
              <a:rPr lang="ja-JP" altLang="en-US" sz="1800" b="1" dirty="0">
                <a:latin typeface="メイリオ" panose="020B0604030504040204" pitchFamily="50" charset="-128"/>
                <a:ea typeface="メイリオ" panose="020B0604030504040204" pitchFamily="50" charset="-128"/>
              </a:rPr>
              <a:t>月</a:t>
            </a:r>
            <a:r>
              <a:rPr lang="en-US" altLang="ja-JP" sz="1800" b="1" dirty="0">
                <a:latin typeface="メイリオ" panose="020B0604030504040204" pitchFamily="50" charset="-128"/>
                <a:ea typeface="メイリオ" panose="020B0604030504040204" pitchFamily="50" charset="-128"/>
              </a:rPr>
              <a:t>13</a:t>
            </a:r>
            <a:r>
              <a:rPr lang="ja-JP" altLang="en-US" sz="1800" b="1" dirty="0">
                <a:latin typeface="メイリオ" panose="020B0604030504040204" pitchFamily="50" charset="-128"/>
                <a:ea typeface="メイリオ" panose="020B0604030504040204" pitchFamily="50" charset="-128"/>
              </a:rPr>
              <a:t>日：熊本</a:t>
            </a:r>
            <a:r>
              <a:rPr lang="en-US" altLang="ja-JP" sz="1800" b="1" dirty="0">
                <a:latin typeface="メイリオ" panose="020B0604030504040204" pitchFamily="50" charset="-128"/>
                <a:ea typeface="メイリオ" panose="020B0604030504040204" pitchFamily="50" charset="-128"/>
              </a:rPr>
              <a:t>Optional Session</a:t>
            </a:r>
            <a:r>
              <a:rPr lang="ja-JP" altLang="en-US" sz="1800" b="1" dirty="0">
                <a:latin typeface="メイリオ" panose="020B0604030504040204" pitchFamily="50" charset="-128"/>
                <a:ea typeface="メイリオ" panose="020B0604030504040204" pitchFamily="50" charset="-128"/>
              </a:rPr>
              <a:t> </a:t>
            </a:r>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台湾の学生は</a:t>
            </a:r>
            <a:r>
              <a:rPr lang="en-US" altLang="ja-JP" sz="1800" b="1" dirty="0">
                <a:latin typeface="メイリオ" panose="020B0604030504040204" pitchFamily="50" charset="-128"/>
                <a:ea typeface="メイリオ" panose="020B0604030504040204" pitchFamily="50" charset="-128"/>
              </a:rPr>
              <a:t>Optional) (</a:t>
            </a:r>
            <a:r>
              <a:rPr lang="ja-JP" altLang="en-US" sz="1800" b="1" dirty="0">
                <a:latin typeface="メイリオ" panose="020B0604030504040204" pitchFamily="50" charset="-128"/>
                <a:ea typeface="メイリオ" panose="020B0604030504040204" pitchFamily="50" charset="-128"/>
              </a:rPr>
              <a:t>学期期間中と重なるため）</a:t>
            </a:r>
            <a:endParaRPr lang="en-US" altLang="ja-JP" sz="1800" b="1" dirty="0">
              <a:latin typeface="メイリオ" panose="020B0604030504040204" pitchFamily="50" charset="-128"/>
              <a:ea typeface="メイリオ" panose="020B0604030504040204" pitchFamily="50" charset="-128"/>
            </a:endParaRPr>
          </a:p>
          <a:p>
            <a:pPr marL="0" indent="0">
              <a:lnSpc>
                <a:spcPct val="100000"/>
              </a:lnSpc>
              <a:buNone/>
            </a:pP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3</a:t>
            </a:r>
            <a:r>
              <a:rPr lang="ja-JP" altLang="en-US" sz="1800" dirty="0">
                <a:latin typeface="メイリオ" panose="020B0604030504040204" pitchFamily="50" charset="-128"/>
                <a:ea typeface="メイリオ" panose="020B0604030504040204" pitchFamily="50" charset="-128"/>
              </a:rPr>
              <a:t>月</a:t>
            </a:r>
            <a:r>
              <a:rPr lang="en-US" altLang="ja-JP" sz="1800" dirty="0">
                <a:latin typeface="メイリオ" panose="020B0604030504040204" pitchFamily="50" charset="-128"/>
                <a:ea typeface="メイリオ" panose="020B0604030504040204" pitchFamily="50" charset="-128"/>
              </a:rPr>
              <a:t>11</a:t>
            </a:r>
            <a:r>
              <a:rPr lang="ja-JP" altLang="en-US" sz="1800" dirty="0">
                <a:latin typeface="メイリオ" panose="020B0604030504040204" pitchFamily="50" charset="-128"/>
                <a:ea typeface="メイリオ" panose="020B0604030504040204" pitchFamily="50" charset="-128"/>
              </a:rPr>
              <a:t>日火曜日　熊本にて＞　　　</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buNone/>
            </a:pPr>
            <a:r>
              <a:rPr lang="ja-JP" altLang="en-US" sz="1800" dirty="0">
                <a:latin typeface="メイリオ" panose="020B0604030504040204" pitchFamily="50" charset="-128"/>
                <a:ea typeface="メイリオ" panose="020B0604030504040204" pitchFamily="50" charset="-128"/>
              </a:rPr>
              <a:t>・午前　熊本県集合　　　　　　　　　　　　</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buNone/>
            </a:pPr>
            <a:r>
              <a:rPr lang="ja-JP" altLang="en-US" sz="1800" dirty="0">
                <a:latin typeface="メイリオ" panose="020B0604030504040204" pitchFamily="50" charset="-128"/>
                <a:ea typeface="メイリオ" panose="020B0604030504040204" pitchFamily="50" charset="-128"/>
              </a:rPr>
              <a:t>・午後　菊陽町見学、熊本県立技術短期大学校での半導体に関する講義</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buNone/>
            </a:pP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3</a:t>
            </a:r>
            <a:r>
              <a:rPr lang="ja-JP" altLang="en-US" sz="1800" dirty="0">
                <a:latin typeface="メイリオ" panose="020B0604030504040204" pitchFamily="50" charset="-128"/>
                <a:ea typeface="メイリオ" panose="020B0604030504040204" pitchFamily="50" charset="-128"/>
              </a:rPr>
              <a:t>月</a:t>
            </a:r>
            <a:r>
              <a:rPr lang="en-US" altLang="ja-JP" sz="1800" dirty="0">
                <a:latin typeface="メイリオ" panose="020B0604030504040204" pitchFamily="50" charset="-128"/>
                <a:ea typeface="メイリオ" panose="020B0604030504040204" pitchFamily="50" charset="-128"/>
              </a:rPr>
              <a:t>12</a:t>
            </a:r>
            <a:r>
              <a:rPr lang="ja-JP" altLang="en-US" sz="1800" dirty="0">
                <a:latin typeface="メイリオ" panose="020B0604030504040204" pitchFamily="50" charset="-128"/>
                <a:ea typeface="メイリオ" panose="020B0604030504040204" pitchFamily="50" charset="-128"/>
              </a:rPr>
              <a:t>日水曜日　熊本にて＞　　</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buNone/>
            </a:pPr>
            <a:r>
              <a:rPr lang="ja-JP" altLang="en-US" sz="1800" dirty="0">
                <a:latin typeface="メイリオ" panose="020B0604030504040204" pitchFamily="50" charset="-128"/>
                <a:ea typeface="メイリオ" panose="020B0604030504040204" pitchFamily="50" charset="-128"/>
              </a:rPr>
              <a:t>・午前　</a:t>
            </a:r>
            <a:r>
              <a:rPr lang="en-US" altLang="ja-JP" sz="1800" dirty="0">
                <a:latin typeface="メイリオ" panose="020B0604030504040204" pitchFamily="50" charset="-128"/>
                <a:ea typeface="メイリオ" panose="020B0604030504040204" pitchFamily="50" charset="-128"/>
              </a:rPr>
              <a:t>SDGs</a:t>
            </a:r>
            <a:r>
              <a:rPr lang="ja-JP" altLang="en-US" sz="1800" dirty="0">
                <a:latin typeface="メイリオ" panose="020B0604030504040204" pitchFamily="50" charset="-128"/>
                <a:ea typeface="メイリオ" panose="020B0604030504040204" pitchFamily="50" charset="-128"/>
              </a:rPr>
              <a:t>未来パーク　</a:t>
            </a:r>
            <a:r>
              <a:rPr lang="en-US" altLang="ja-JP" sz="1800" dirty="0">
                <a:latin typeface="メイリオ" panose="020B0604030504040204" pitchFamily="50" charset="-128"/>
                <a:ea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rPr>
              <a:t>日台の地政学と</a:t>
            </a:r>
            <a:r>
              <a:rPr lang="en-US" altLang="ja-JP" sz="1800" dirty="0">
                <a:latin typeface="メイリオ" panose="020B0604030504040204" pitchFamily="50" charset="-128"/>
                <a:ea typeface="メイリオ" panose="020B0604030504040204" pitchFamily="50" charset="-128"/>
              </a:rPr>
              <a:t>IT/</a:t>
            </a:r>
            <a:r>
              <a:rPr lang="ja-JP" altLang="en-US" sz="1800" dirty="0">
                <a:latin typeface="メイリオ" panose="020B0604030504040204" pitchFamily="50" charset="-128"/>
                <a:ea typeface="メイリオ" panose="020B0604030504040204" pitchFamily="50" charset="-128"/>
              </a:rPr>
              <a:t>半導体産業育成のエコシステムに係るレクチャー）</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buNone/>
            </a:pPr>
            <a:r>
              <a:rPr lang="ja-JP" altLang="en-US" sz="1800" dirty="0">
                <a:latin typeface="メイリオ" panose="020B0604030504040204" pitchFamily="50" charset="-128"/>
                <a:ea typeface="メイリオ" panose="020B0604030504040204" pitchFamily="50" charset="-128"/>
              </a:rPr>
              <a:t>・午後　</a:t>
            </a:r>
            <a:r>
              <a:rPr lang="en-US" altLang="ja-JP" sz="1800" dirty="0">
                <a:latin typeface="メイリオ" panose="020B0604030504040204" pitchFamily="50" charset="-128"/>
                <a:ea typeface="メイリオ" panose="020B0604030504040204" pitchFamily="50" charset="-128"/>
              </a:rPr>
              <a:t>SDGs</a:t>
            </a:r>
            <a:r>
              <a:rPr lang="ja-JP" altLang="en-US" sz="1800" dirty="0">
                <a:latin typeface="メイリオ" panose="020B0604030504040204" pitchFamily="50" charset="-128"/>
                <a:ea typeface="メイリオ" panose="020B0604030504040204" pitchFamily="50" charset="-128"/>
              </a:rPr>
              <a:t>未来パーク　（ワークショップ、分科会活動等）</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buNone/>
            </a:pP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3</a:t>
            </a:r>
            <a:r>
              <a:rPr lang="ja-JP" altLang="en-US" sz="1800" dirty="0">
                <a:latin typeface="メイリオ" panose="020B0604030504040204" pitchFamily="50" charset="-128"/>
                <a:ea typeface="メイリオ" panose="020B0604030504040204" pitchFamily="50" charset="-128"/>
              </a:rPr>
              <a:t>月</a:t>
            </a:r>
            <a:r>
              <a:rPr lang="en-US" altLang="ja-JP" sz="1800" dirty="0">
                <a:latin typeface="メイリオ" panose="020B0604030504040204" pitchFamily="50" charset="-128"/>
                <a:ea typeface="メイリオ" panose="020B0604030504040204" pitchFamily="50" charset="-128"/>
              </a:rPr>
              <a:t>13</a:t>
            </a:r>
            <a:r>
              <a:rPr lang="ja-JP" altLang="en-US" sz="1800" dirty="0">
                <a:latin typeface="メイリオ" panose="020B0604030504040204" pitchFamily="50" charset="-128"/>
                <a:ea typeface="メイリオ" panose="020B0604030504040204" pitchFamily="50" charset="-128"/>
              </a:rPr>
              <a:t>日木曜日　台湾へ移動＞</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buNone/>
            </a:pPr>
            <a:r>
              <a:rPr lang="ja-JP" altLang="en-US" sz="1800" dirty="0">
                <a:latin typeface="メイリオ" panose="020B0604030504040204" pitchFamily="50" charset="-128"/>
                <a:ea typeface="メイリオ" panose="020B0604030504040204" pitchFamily="50" charset="-128"/>
              </a:rPr>
              <a:t>・日中は台湾への移動</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buNone/>
            </a:pPr>
            <a:r>
              <a:rPr lang="ja-JP" altLang="en-US" sz="1800" dirty="0">
                <a:latin typeface="メイリオ" panose="020B0604030504040204" pitchFamily="50" charset="-128"/>
                <a:ea typeface="メイリオ" panose="020B0604030504040204" pitchFamily="50" charset="-128"/>
              </a:rPr>
              <a:t>・夕方から午後にかけて自由行動</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buNone/>
            </a:pPr>
            <a:r>
              <a:rPr lang="ja-JP" altLang="en-US" sz="1800" dirty="0">
                <a:latin typeface="メイリオ" panose="020B0604030504040204" pitchFamily="50" charset="-128"/>
                <a:ea typeface="メイリオ" panose="020B0604030504040204" pitchFamily="50" charset="-128"/>
              </a:rPr>
              <a:t>・夕食には日台学生の交流ディナーを開催</a:t>
            </a:r>
            <a:endParaRPr lang="en-US" altLang="ja-JP" sz="1800" dirty="0">
              <a:latin typeface="メイリオ" panose="020B0604030504040204" pitchFamily="50" charset="-128"/>
              <a:ea typeface="メイリオ" panose="020B0604030504040204" pitchFamily="50" charset="-128"/>
            </a:endParaRPr>
          </a:p>
          <a:p>
            <a:pPr marL="0" indent="0">
              <a:buNone/>
            </a:pPr>
            <a:endParaRPr lang="en-US" altLang="ja-JP" sz="1800" u="sng" dirty="0">
              <a:solidFill>
                <a:srgbClr val="0000FF"/>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p:txBody>
      </p:sp>
      <p:sp>
        <p:nvSpPr>
          <p:cNvPr id="19" name="フッター プレースホルダー 2">
            <a:extLst>
              <a:ext uri="{FF2B5EF4-FFF2-40B4-BE49-F238E27FC236}">
                <a16:creationId xmlns:a16="http://schemas.microsoft.com/office/drawing/2014/main" id="{CAA740D5-5F91-F2E3-2ACB-82DFD4035F2F}"/>
              </a:ext>
            </a:extLst>
          </p:cNvPr>
          <p:cNvSpPr>
            <a:spLocks noGrp="1"/>
          </p:cNvSpPr>
          <p:nvPr>
            <p:ph type="ftr" sz="quarter" idx="11"/>
          </p:nvPr>
        </p:nvSpPr>
        <p:spPr>
          <a:xfrm>
            <a:off x="4038600" y="6356350"/>
            <a:ext cx="4114800" cy="365125"/>
          </a:xfrm>
        </p:spPr>
        <p:txBody>
          <a:bodyPr/>
          <a:lstStyle/>
          <a:p>
            <a:r>
              <a:rPr lang="en-US" dirty="0"/>
              <a:t>Spirit of Altruism</a:t>
            </a:r>
          </a:p>
        </p:txBody>
      </p:sp>
    </p:spTree>
    <p:extLst>
      <p:ext uri="{BB962C8B-B14F-4D97-AF65-F5344CB8AC3E}">
        <p14:creationId xmlns:p14="http://schemas.microsoft.com/office/powerpoint/2010/main" val="348907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D7011F-8EBC-9C3A-4A51-41AF5ED9BE53}"/>
              </a:ext>
            </a:extLst>
          </p:cNvPr>
          <p:cNvSpPr/>
          <p:nvPr/>
        </p:nvSpPr>
        <p:spPr>
          <a:xfrm>
            <a:off x="0" y="6719455"/>
            <a:ext cx="12192000" cy="15398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sp>
        <p:nvSpPr>
          <p:cNvPr id="7" name="Title 1">
            <a:extLst>
              <a:ext uri="{FF2B5EF4-FFF2-40B4-BE49-F238E27FC236}">
                <a16:creationId xmlns:a16="http://schemas.microsoft.com/office/drawing/2014/main" id="{01A3775F-7745-F451-EB11-1D8E92D758D1}"/>
              </a:ext>
            </a:extLst>
          </p:cNvPr>
          <p:cNvSpPr>
            <a:spLocks noGrp="1"/>
          </p:cNvSpPr>
          <p:nvPr>
            <p:ph type="title"/>
          </p:nvPr>
        </p:nvSpPr>
        <p:spPr>
          <a:xfrm>
            <a:off x="838200" y="365125"/>
            <a:ext cx="10515600" cy="750989"/>
          </a:xfrm>
        </p:spPr>
        <p:txBody>
          <a:bodyPr>
            <a:normAutofit/>
          </a:bodyPr>
          <a:lstStyle/>
          <a:p>
            <a:r>
              <a:rPr lang="ja-JP" altLang="en-US" sz="2000" b="1" dirty="0">
                <a:latin typeface="メイリオ" panose="020B0604030504040204" pitchFamily="50" charset="-128"/>
                <a:ea typeface="メイリオ" panose="020B0604030504040204" pitchFamily="50" charset="-128"/>
              </a:rPr>
              <a:t>会議概要 ➂</a:t>
            </a:r>
            <a:endParaRPr lang="en-US" sz="2000" b="1" dirty="0">
              <a:latin typeface="メイリオ" panose="020B0604030504040204" pitchFamily="50" charset="-128"/>
              <a:ea typeface="メイリオ" panose="020B0604030504040204" pitchFamily="50" charset="-128"/>
            </a:endParaRPr>
          </a:p>
        </p:txBody>
      </p:sp>
      <p:sp>
        <p:nvSpPr>
          <p:cNvPr id="8" name="Slide Number Placeholder 7">
            <a:extLst>
              <a:ext uri="{FF2B5EF4-FFF2-40B4-BE49-F238E27FC236}">
                <a16:creationId xmlns:a16="http://schemas.microsoft.com/office/drawing/2014/main" id="{875D082E-60C9-9F50-54A8-F662091AD6D3}"/>
              </a:ext>
            </a:extLst>
          </p:cNvPr>
          <p:cNvSpPr>
            <a:spLocks noGrp="1"/>
          </p:cNvSpPr>
          <p:nvPr>
            <p:ph type="sldNum" sz="quarter" idx="12"/>
          </p:nvPr>
        </p:nvSpPr>
        <p:spPr/>
        <p:txBody>
          <a:bodyPr/>
          <a:lstStyle/>
          <a:p>
            <a:r>
              <a:rPr lang="en-US" dirty="0">
                <a:latin typeface="メイリオ" panose="020B0604030504040204" pitchFamily="50" charset="-128"/>
                <a:ea typeface="メイリオ" panose="020B0604030504040204" pitchFamily="50" charset="-128"/>
              </a:rPr>
              <a:t>7</a:t>
            </a:r>
          </a:p>
        </p:txBody>
      </p:sp>
      <p:cxnSp>
        <p:nvCxnSpPr>
          <p:cNvPr id="9" name="Straight Connector 8">
            <a:extLst>
              <a:ext uri="{FF2B5EF4-FFF2-40B4-BE49-F238E27FC236}">
                <a16:creationId xmlns:a16="http://schemas.microsoft.com/office/drawing/2014/main" id="{F767AB13-0199-80FF-505A-0D4279DCF2C0}"/>
              </a:ext>
            </a:extLst>
          </p:cNvPr>
          <p:cNvCxnSpPr>
            <a:cxnSpLocks/>
          </p:cNvCxnSpPr>
          <p:nvPr/>
        </p:nvCxnSpPr>
        <p:spPr>
          <a:xfrm>
            <a:off x="838200" y="1017917"/>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B0B511CE-9A07-1955-933A-9BE3A71C11A5}"/>
              </a:ext>
            </a:extLst>
          </p:cNvPr>
          <p:cNvCxnSpPr>
            <a:cxnSpLocks/>
          </p:cNvCxnSpPr>
          <p:nvPr/>
        </p:nvCxnSpPr>
        <p:spPr>
          <a:xfrm>
            <a:off x="838200" y="6356350"/>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sp>
        <p:nvSpPr>
          <p:cNvPr id="2" name="Rectangle 1">
            <a:extLst>
              <a:ext uri="{FF2B5EF4-FFF2-40B4-BE49-F238E27FC236}">
                <a16:creationId xmlns:a16="http://schemas.microsoft.com/office/drawing/2014/main" id="{A36DCE60-FFEC-897B-43B2-872DE103E0A8}"/>
              </a:ext>
            </a:extLst>
          </p:cNvPr>
          <p:cNvSpPr/>
          <p:nvPr/>
        </p:nvSpPr>
        <p:spPr>
          <a:xfrm>
            <a:off x="0" y="0"/>
            <a:ext cx="12192000" cy="304800"/>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pic>
        <p:nvPicPr>
          <p:cNvPr id="11" name="Picture 10">
            <a:extLst>
              <a:ext uri="{FF2B5EF4-FFF2-40B4-BE49-F238E27FC236}">
                <a16:creationId xmlns:a16="http://schemas.microsoft.com/office/drawing/2014/main" id="{F92C985F-F333-7589-D7D9-731060B93142}"/>
              </a:ext>
            </a:extLst>
          </p:cNvPr>
          <p:cNvPicPr>
            <a:picLocks noChangeAspect="1"/>
          </p:cNvPicPr>
          <p:nvPr/>
        </p:nvPicPr>
        <p:blipFill>
          <a:blip r:embed="rId3"/>
          <a:stretch>
            <a:fillRect/>
          </a:stretch>
        </p:blipFill>
        <p:spPr>
          <a:xfrm>
            <a:off x="0" y="6927"/>
            <a:ext cx="1939636" cy="301037"/>
          </a:xfrm>
          <a:prstGeom prst="rect">
            <a:avLst/>
          </a:prstGeom>
        </p:spPr>
      </p:pic>
      <p:sp>
        <p:nvSpPr>
          <p:cNvPr id="12" name="Content Placeholder 3">
            <a:extLst>
              <a:ext uri="{FF2B5EF4-FFF2-40B4-BE49-F238E27FC236}">
                <a16:creationId xmlns:a16="http://schemas.microsoft.com/office/drawing/2014/main" id="{01AC7009-EBEA-B96F-6BAA-8BAF88D058CB}"/>
              </a:ext>
            </a:extLst>
          </p:cNvPr>
          <p:cNvSpPr txBox="1">
            <a:spLocks/>
          </p:cNvSpPr>
          <p:nvPr/>
        </p:nvSpPr>
        <p:spPr>
          <a:xfrm>
            <a:off x="838200" y="1084366"/>
            <a:ext cx="10515600" cy="4908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ja-JP" sz="1800" b="1" dirty="0">
                <a:latin typeface="メイリオ" panose="020B0604030504040204" pitchFamily="50" charset="-128"/>
                <a:ea typeface="メイリオ" panose="020B0604030504040204" pitchFamily="50" charset="-128"/>
              </a:rPr>
              <a:t>3</a:t>
            </a:r>
            <a:r>
              <a:rPr lang="ja-JP" altLang="en-US" sz="1800" b="1" dirty="0">
                <a:latin typeface="メイリオ" panose="020B0604030504040204" pitchFamily="50" charset="-128"/>
                <a:ea typeface="メイリオ" panose="020B0604030504040204" pitchFamily="50" charset="-128"/>
              </a:rPr>
              <a:t>月</a:t>
            </a:r>
            <a:r>
              <a:rPr lang="en-US" altLang="ja-JP" sz="1800" b="1" dirty="0">
                <a:latin typeface="メイリオ" panose="020B0604030504040204" pitchFamily="50" charset="-128"/>
                <a:ea typeface="メイリオ" panose="020B0604030504040204" pitchFamily="50" charset="-128"/>
              </a:rPr>
              <a:t>14</a:t>
            </a:r>
            <a:r>
              <a:rPr lang="ja-JP" altLang="en-US" sz="1800" b="1" dirty="0">
                <a:latin typeface="メイリオ" panose="020B0604030504040204" pitchFamily="50" charset="-128"/>
                <a:ea typeface="メイリオ" panose="020B0604030504040204" pitchFamily="50" charset="-128"/>
              </a:rPr>
              <a:t>日～</a:t>
            </a:r>
            <a:r>
              <a:rPr lang="en-US" altLang="ja-JP" sz="1800" b="1" dirty="0">
                <a:latin typeface="メイリオ" panose="020B0604030504040204" pitchFamily="50" charset="-128"/>
                <a:ea typeface="メイリオ" panose="020B0604030504040204" pitchFamily="50" charset="-128"/>
              </a:rPr>
              <a:t>3</a:t>
            </a:r>
            <a:r>
              <a:rPr lang="ja-JP" altLang="en-US" sz="1800" b="1" dirty="0">
                <a:latin typeface="メイリオ" panose="020B0604030504040204" pitchFamily="50" charset="-128"/>
                <a:ea typeface="メイリオ" panose="020B0604030504040204" pitchFamily="50" charset="-128"/>
              </a:rPr>
              <a:t>月</a:t>
            </a:r>
            <a:r>
              <a:rPr lang="en-US" altLang="ja-JP" sz="1800" b="1" dirty="0">
                <a:latin typeface="メイリオ" panose="020B0604030504040204" pitchFamily="50" charset="-128"/>
                <a:ea typeface="メイリオ" panose="020B0604030504040204" pitchFamily="50" charset="-128"/>
              </a:rPr>
              <a:t>16</a:t>
            </a:r>
            <a:r>
              <a:rPr lang="ja-JP" altLang="en-US" sz="1800" b="1" dirty="0">
                <a:latin typeface="メイリオ" panose="020B0604030504040204" pitchFamily="50" charset="-128"/>
                <a:ea typeface="メイリオ" panose="020B0604030504040204" pitchFamily="50" charset="-128"/>
              </a:rPr>
              <a:t>日：台湾</a:t>
            </a:r>
            <a:r>
              <a:rPr lang="en-US" altLang="ja-JP" sz="1800" b="1" dirty="0">
                <a:latin typeface="メイリオ" panose="020B0604030504040204" pitchFamily="50" charset="-128"/>
                <a:ea typeface="メイリオ" panose="020B0604030504040204" pitchFamily="50" charset="-128"/>
              </a:rPr>
              <a:t>Plenary Session</a:t>
            </a:r>
          </a:p>
          <a:p>
            <a:pPr marL="0" indent="0">
              <a:lnSpc>
                <a:spcPct val="100000"/>
              </a:lnSpc>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3</a:t>
            </a:r>
            <a:r>
              <a:rPr lang="ja-JP" altLang="en-US" sz="1800" dirty="0">
                <a:latin typeface="メイリオ" panose="020B0604030504040204" pitchFamily="50" charset="-128"/>
                <a:ea typeface="メイリオ" panose="020B0604030504040204" pitchFamily="50" charset="-128"/>
              </a:rPr>
              <a:t>月</a:t>
            </a:r>
            <a:r>
              <a:rPr lang="en-US" altLang="ja-JP" sz="1800" dirty="0">
                <a:latin typeface="メイリオ" panose="020B0604030504040204" pitchFamily="50" charset="-128"/>
                <a:ea typeface="メイリオ" panose="020B0604030504040204" pitchFamily="50" charset="-128"/>
              </a:rPr>
              <a:t>14</a:t>
            </a:r>
            <a:r>
              <a:rPr lang="ja-JP" altLang="en-US" sz="1800" dirty="0">
                <a:latin typeface="メイリオ" panose="020B0604030504040204" pitchFamily="50" charset="-128"/>
                <a:ea typeface="メイリオ" panose="020B0604030504040204" pitchFamily="50" charset="-128"/>
              </a:rPr>
              <a:t>日金曜日　台中にて＞</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・午前　台中市政府訪問（副市長、同市青年部）、講演会</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・午後　台湾企業の訪問（半導体関連）台中市青年会との晩餐会</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3</a:t>
            </a:r>
            <a:r>
              <a:rPr lang="ja-JP" altLang="en-US" sz="1800" dirty="0">
                <a:latin typeface="メイリオ" panose="020B0604030504040204" pitchFamily="50" charset="-128"/>
                <a:ea typeface="メイリオ" panose="020B0604030504040204" pitchFamily="50" charset="-128"/>
              </a:rPr>
              <a:t>月</a:t>
            </a:r>
            <a:r>
              <a:rPr lang="en-US" altLang="ja-JP" sz="1800" dirty="0">
                <a:latin typeface="メイリオ" panose="020B0604030504040204" pitchFamily="50" charset="-128"/>
                <a:ea typeface="メイリオ" panose="020B0604030504040204" pitchFamily="50" charset="-128"/>
              </a:rPr>
              <a:t>15</a:t>
            </a:r>
            <a:r>
              <a:rPr lang="ja-JP" altLang="en-US" sz="1800" dirty="0">
                <a:latin typeface="メイリオ" panose="020B0604030504040204" pitchFamily="50" charset="-128"/>
                <a:ea typeface="メイリオ" panose="020B0604030504040204" pitchFamily="50" charset="-128"/>
              </a:rPr>
              <a:t>日土曜日　台中・台北にて＞</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・午前　台中市内の視察、講演会、台北市へ移動</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・午後　肥後銀行台北事務所訪問、</a:t>
            </a:r>
            <a:r>
              <a:rPr lang="en-US" altLang="ja-JP" sz="1800" dirty="0">
                <a:latin typeface="メイリオ" panose="020B0604030504040204" pitchFamily="50" charset="-128"/>
                <a:ea typeface="メイリオ" panose="020B0604030504040204" pitchFamily="50" charset="-128"/>
              </a:rPr>
              <a:t>5</a:t>
            </a:r>
            <a:r>
              <a:rPr lang="ja-JP" altLang="en-US" sz="1800" dirty="0">
                <a:latin typeface="メイリオ" panose="020B0604030504040204" pitchFamily="50" charset="-128"/>
                <a:ea typeface="メイリオ" panose="020B0604030504040204" pitchFamily="50" charset="-128"/>
              </a:rPr>
              <a:t>つの分科会における活動、台北市内視察</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3</a:t>
            </a:r>
            <a:r>
              <a:rPr lang="ja-JP" altLang="en-US" sz="1800" dirty="0">
                <a:latin typeface="メイリオ" panose="020B0604030504040204" pitchFamily="50" charset="-128"/>
                <a:ea typeface="メイリオ" panose="020B0604030504040204" pitchFamily="50" charset="-128"/>
              </a:rPr>
              <a:t>月</a:t>
            </a:r>
            <a:r>
              <a:rPr lang="en-US" altLang="ja-JP" sz="1800" dirty="0">
                <a:latin typeface="メイリオ" panose="020B0604030504040204" pitchFamily="50" charset="-128"/>
                <a:ea typeface="メイリオ" panose="020B0604030504040204" pitchFamily="50" charset="-128"/>
              </a:rPr>
              <a:t>16</a:t>
            </a:r>
            <a:r>
              <a:rPr lang="ja-JP" altLang="en-US" sz="1800" dirty="0">
                <a:latin typeface="メイリオ" panose="020B0604030504040204" pitchFamily="50" charset="-128"/>
                <a:ea typeface="メイリオ" panose="020B0604030504040204" pitchFamily="50" charset="-128"/>
              </a:rPr>
              <a:t>日日曜日　台北にて＞</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・午前　総督府での識者による講演、分科会活動</a:t>
            </a:r>
            <a:endParaRPr lang="en-US" altLang="ja-JP" sz="1800" dirty="0">
              <a:latin typeface="メイリオ" panose="020B0604030504040204" pitchFamily="50" charset="-128"/>
              <a:ea typeface="メイリオ" panose="020B0604030504040204" pitchFamily="50" charset="-128"/>
            </a:endParaRPr>
          </a:p>
          <a:p>
            <a:pPr marL="0" indent="0">
              <a:lnSpc>
                <a:spcPct val="100000"/>
              </a:lnSpc>
              <a:buFont typeface="Arial" panose="020B0604020202020204" pitchFamily="34" charset="0"/>
              <a:buNone/>
            </a:pPr>
            <a:r>
              <a:rPr lang="ja-JP" altLang="en-US" sz="1800" dirty="0">
                <a:latin typeface="メイリオ" panose="020B0604030504040204" pitchFamily="50" charset="-128"/>
                <a:ea typeface="メイリオ" panose="020B0604030504040204" pitchFamily="50" charset="-128"/>
              </a:rPr>
              <a:t>・午後　分科会のテーマに基づく議論の発表、台北市内視察</a:t>
            </a:r>
            <a:endParaRPr lang="en-US" altLang="ja-JP" sz="18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sz="1800" dirty="0">
              <a:latin typeface="メイリオ" panose="020B0604030504040204" pitchFamily="50" charset="-128"/>
              <a:ea typeface="メイリオ" panose="020B0604030504040204" pitchFamily="50" charset="-128"/>
            </a:endParaRPr>
          </a:p>
        </p:txBody>
      </p:sp>
      <p:sp>
        <p:nvSpPr>
          <p:cNvPr id="13" name="フッター プレースホルダー 2">
            <a:extLst>
              <a:ext uri="{FF2B5EF4-FFF2-40B4-BE49-F238E27FC236}">
                <a16:creationId xmlns:a16="http://schemas.microsoft.com/office/drawing/2014/main" id="{000F666C-7B1E-AAEE-6C6C-EF360FADA3C0}"/>
              </a:ext>
            </a:extLst>
          </p:cNvPr>
          <p:cNvSpPr>
            <a:spLocks noGrp="1"/>
          </p:cNvSpPr>
          <p:nvPr>
            <p:ph type="ftr" sz="quarter" idx="11"/>
          </p:nvPr>
        </p:nvSpPr>
        <p:spPr>
          <a:xfrm>
            <a:off x="4038600" y="6356350"/>
            <a:ext cx="4114800" cy="365125"/>
          </a:xfrm>
        </p:spPr>
        <p:txBody>
          <a:bodyPr/>
          <a:lstStyle/>
          <a:p>
            <a:r>
              <a:rPr lang="en-US" dirty="0"/>
              <a:t>Spirit of Altruism</a:t>
            </a:r>
          </a:p>
        </p:txBody>
      </p:sp>
    </p:spTree>
    <p:extLst>
      <p:ext uri="{BB962C8B-B14F-4D97-AF65-F5344CB8AC3E}">
        <p14:creationId xmlns:p14="http://schemas.microsoft.com/office/powerpoint/2010/main" val="271200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D7011F-8EBC-9C3A-4A51-41AF5ED9BE53}"/>
              </a:ext>
            </a:extLst>
          </p:cNvPr>
          <p:cNvSpPr/>
          <p:nvPr/>
        </p:nvSpPr>
        <p:spPr>
          <a:xfrm>
            <a:off x="0" y="6719455"/>
            <a:ext cx="12192000" cy="15398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sp>
        <p:nvSpPr>
          <p:cNvPr id="7" name="Title 1">
            <a:extLst>
              <a:ext uri="{FF2B5EF4-FFF2-40B4-BE49-F238E27FC236}">
                <a16:creationId xmlns:a16="http://schemas.microsoft.com/office/drawing/2014/main" id="{01A3775F-7745-F451-EB11-1D8E92D758D1}"/>
              </a:ext>
            </a:extLst>
          </p:cNvPr>
          <p:cNvSpPr>
            <a:spLocks noGrp="1"/>
          </p:cNvSpPr>
          <p:nvPr>
            <p:ph type="title"/>
          </p:nvPr>
        </p:nvSpPr>
        <p:spPr>
          <a:xfrm>
            <a:off x="838200" y="365125"/>
            <a:ext cx="10515600" cy="750989"/>
          </a:xfrm>
        </p:spPr>
        <p:txBody>
          <a:bodyPr>
            <a:normAutofit/>
          </a:bodyPr>
          <a:lstStyle/>
          <a:p>
            <a:r>
              <a:rPr lang="ja-JP" altLang="en-US" sz="2000" b="1" dirty="0">
                <a:latin typeface="メイリオ" panose="020B0604030504040204" pitchFamily="50" charset="-128"/>
                <a:ea typeface="メイリオ" panose="020B0604030504040204" pitchFamily="50" charset="-128"/>
              </a:rPr>
              <a:t>会議スケジュールの詳細</a:t>
            </a:r>
            <a:endParaRPr lang="en-US" sz="2000" b="1" dirty="0">
              <a:latin typeface="メイリオ" panose="020B0604030504040204" pitchFamily="50" charset="-128"/>
              <a:ea typeface="メイリオ" panose="020B0604030504040204" pitchFamily="50" charset="-128"/>
            </a:endParaRPr>
          </a:p>
        </p:txBody>
      </p:sp>
      <p:sp>
        <p:nvSpPr>
          <p:cNvPr id="8" name="Slide Number Placeholder 7">
            <a:extLst>
              <a:ext uri="{FF2B5EF4-FFF2-40B4-BE49-F238E27FC236}">
                <a16:creationId xmlns:a16="http://schemas.microsoft.com/office/drawing/2014/main" id="{875D082E-60C9-9F50-54A8-F662091AD6D3}"/>
              </a:ext>
            </a:extLst>
          </p:cNvPr>
          <p:cNvSpPr>
            <a:spLocks noGrp="1"/>
          </p:cNvSpPr>
          <p:nvPr>
            <p:ph type="sldNum" sz="quarter" idx="12"/>
          </p:nvPr>
        </p:nvSpPr>
        <p:spPr/>
        <p:txBody>
          <a:bodyPr/>
          <a:lstStyle/>
          <a:p>
            <a:r>
              <a:rPr lang="en-US" dirty="0">
                <a:latin typeface="メイリオ" panose="020B0604030504040204" pitchFamily="50" charset="-128"/>
                <a:ea typeface="メイリオ" panose="020B0604030504040204" pitchFamily="50" charset="-128"/>
              </a:rPr>
              <a:t>8</a:t>
            </a:r>
          </a:p>
        </p:txBody>
      </p:sp>
      <p:cxnSp>
        <p:nvCxnSpPr>
          <p:cNvPr id="9" name="Straight Connector 8">
            <a:extLst>
              <a:ext uri="{FF2B5EF4-FFF2-40B4-BE49-F238E27FC236}">
                <a16:creationId xmlns:a16="http://schemas.microsoft.com/office/drawing/2014/main" id="{F767AB13-0199-80FF-505A-0D4279DCF2C0}"/>
              </a:ext>
            </a:extLst>
          </p:cNvPr>
          <p:cNvCxnSpPr>
            <a:cxnSpLocks/>
          </p:cNvCxnSpPr>
          <p:nvPr/>
        </p:nvCxnSpPr>
        <p:spPr>
          <a:xfrm>
            <a:off x="838200" y="1017917"/>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B0B511CE-9A07-1955-933A-9BE3A71C11A5}"/>
              </a:ext>
            </a:extLst>
          </p:cNvPr>
          <p:cNvCxnSpPr>
            <a:cxnSpLocks/>
          </p:cNvCxnSpPr>
          <p:nvPr/>
        </p:nvCxnSpPr>
        <p:spPr>
          <a:xfrm>
            <a:off x="838200" y="6356350"/>
            <a:ext cx="10515600" cy="0"/>
          </a:xfrm>
          <a:prstGeom prst="line">
            <a:avLst/>
          </a:prstGeom>
          <a:ln>
            <a:solidFill>
              <a:schemeClr val="accent2"/>
            </a:solidFill>
          </a:ln>
        </p:spPr>
        <p:style>
          <a:lnRef idx="2">
            <a:schemeClr val="accent2"/>
          </a:lnRef>
          <a:fillRef idx="0">
            <a:schemeClr val="accent2"/>
          </a:fillRef>
          <a:effectRef idx="1">
            <a:schemeClr val="accent2"/>
          </a:effectRef>
          <a:fontRef idx="minor">
            <a:schemeClr val="tx1"/>
          </a:fontRef>
        </p:style>
      </p:cxnSp>
      <p:sp>
        <p:nvSpPr>
          <p:cNvPr id="2" name="Rectangle 1">
            <a:extLst>
              <a:ext uri="{FF2B5EF4-FFF2-40B4-BE49-F238E27FC236}">
                <a16:creationId xmlns:a16="http://schemas.microsoft.com/office/drawing/2014/main" id="{A36DCE60-FFEC-897B-43B2-872DE103E0A8}"/>
              </a:ext>
            </a:extLst>
          </p:cNvPr>
          <p:cNvSpPr/>
          <p:nvPr/>
        </p:nvSpPr>
        <p:spPr>
          <a:xfrm>
            <a:off x="0" y="0"/>
            <a:ext cx="12192000" cy="304800"/>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メイリオ" panose="020B0604030504040204" pitchFamily="50" charset="-128"/>
              <a:ea typeface="メイリオ" panose="020B0604030504040204" pitchFamily="50" charset="-128"/>
            </a:endParaRPr>
          </a:p>
        </p:txBody>
      </p:sp>
      <p:pic>
        <p:nvPicPr>
          <p:cNvPr id="11" name="Picture 10">
            <a:extLst>
              <a:ext uri="{FF2B5EF4-FFF2-40B4-BE49-F238E27FC236}">
                <a16:creationId xmlns:a16="http://schemas.microsoft.com/office/drawing/2014/main" id="{F92C985F-F333-7589-D7D9-731060B93142}"/>
              </a:ext>
            </a:extLst>
          </p:cNvPr>
          <p:cNvPicPr>
            <a:picLocks noChangeAspect="1"/>
          </p:cNvPicPr>
          <p:nvPr/>
        </p:nvPicPr>
        <p:blipFill>
          <a:blip r:embed="rId3"/>
          <a:stretch>
            <a:fillRect/>
          </a:stretch>
        </p:blipFill>
        <p:spPr>
          <a:xfrm>
            <a:off x="0" y="6927"/>
            <a:ext cx="1939636" cy="301037"/>
          </a:xfrm>
          <a:prstGeom prst="rect">
            <a:avLst/>
          </a:prstGeom>
        </p:spPr>
      </p:pic>
      <p:sp>
        <p:nvSpPr>
          <p:cNvPr id="13" name="フッター プレースホルダー 2">
            <a:extLst>
              <a:ext uri="{FF2B5EF4-FFF2-40B4-BE49-F238E27FC236}">
                <a16:creationId xmlns:a16="http://schemas.microsoft.com/office/drawing/2014/main" id="{000F666C-7B1E-AAEE-6C6C-EF360FADA3C0}"/>
              </a:ext>
            </a:extLst>
          </p:cNvPr>
          <p:cNvSpPr>
            <a:spLocks noGrp="1"/>
          </p:cNvSpPr>
          <p:nvPr>
            <p:ph type="ftr" sz="quarter" idx="11"/>
          </p:nvPr>
        </p:nvSpPr>
        <p:spPr>
          <a:xfrm>
            <a:off x="4038600" y="6356350"/>
            <a:ext cx="4114800" cy="365125"/>
          </a:xfrm>
        </p:spPr>
        <p:txBody>
          <a:bodyPr/>
          <a:lstStyle/>
          <a:p>
            <a:r>
              <a:rPr lang="en-US" dirty="0"/>
              <a:t>Spirit of Altruism</a:t>
            </a:r>
          </a:p>
        </p:txBody>
      </p:sp>
      <p:pic>
        <p:nvPicPr>
          <p:cNvPr id="16" name="Picture 15">
            <a:extLst>
              <a:ext uri="{FF2B5EF4-FFF2-40B4-BE49-F238E27FC236}">
                <a16:creationId xmlns:a16="http://schemas.microsoft.com/office/drawing/2014/main" id="{E67BD728-1E2D-E2F6-C527-3CCBF22848EC}"/>
              </a:ext>
            </a:extLst>
          </p:cNvPr>
          <p:cNvPicPr>
            <a:picLocks noChangeAspect="1"/>
          </p:cNvPicPr>
          <p:nvPr/>
        </p:nvPicPr>
        <p:blipFill>
          <a:blip r:embed="rId4"/>
          <a:stretch>
            <a:fillRect/>
          </a:stretch>
        </p:blipFill>
        <p:spPr>
          <a:xfrm>
            <a:off x="1256924" y="1075404"/>
            <a:ext cx="9678151" cy="5099394"/>
          </a:xfrm>
          <a:prstGeom prst="rect">
            <a:avLst/>
          </a:prstGeom>
        </p:spPr>
      </p:pic>
    </p:spTree>
    <p:extLst>
      <p:ext uri="{BB962C8B-B14F-4D97-AF65-F5344CB8AC3E}">
        <p14:creationId xmlns:p14="http://schemas.microsoft.com/office/powerpoint/2010/main" val="1148071118"/>
      </p:ext>
    </p:extLst>
  </p:cSld>
  <p:clrMapOvr>
    <a:masterClrMapping/>
  </p:clrMapOvr>
</p:sld>
</file>

<file path=ppt/theme/theme1.xml><?xml version="1.0" encoding="utf-8"?>
<a:theme xmlns:a="http://schemas.openxmlformats.org/drawingml/2006/main" name="テーマ1">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7C438FE4-69C8-45E6-ADA2-0AF1F41EDBE2}" vid="{D71727F7-F1D2-42C0-B6D8-CD1C47D83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34057</TotalTime>
  <Words>2178</Words>
  <PresentationFormat>Widescreen</PresentationFormat>
  <Paragraphs>218</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Meiryo UI</vt:lpstr>
      <vt:lpstr>メイリオ</vt:lpstr>
      <vt:lpstr>Arial</vt:lpstr>
      <vt:lpstr>Calibri</vt:lpstr>
      <vt:lpstr>Calibri Light</vt:lpstr>
      <vt:lpstr>テーマ1</vt:lpstr>
      <vt:lpstr>アジア学生交流会議</vt:lpstr>
      <vt:lpstr>アジア中東政治経済研究所 　代表　小山哲夫　</vt:lpstr>
      <vt:lpstr>アジア中東政治経済研究所　設立の背景</vt:lpstr>
      <vt:lpstr>アジア学生交流会議の開催とその目的</vt:lpstr>
      <vt:lpstr>第1回及び第2回以降のアジア学生交流会議テーマ</vt:lpstr>
      <vt:lpstr>会議概要 ➀</vt:lpstr>
      <vt:lpstr>会議概要 ➁</vt:lpstr>
      <vt:lpstr>会議概要 ➂</vt:lpstr>
      <vt:lpstr>会議スケジュールの詳細</vt:lpstr>
      <vt:lpstr>第1回アジア学生交流会議　分科会テーマ</vt:lpstr>
      <vt:lpstr>宿泊先の詳細</vt:lpstr>
      <vt:lpstr>会議の費用負担の詳細</vt:lpstr>
      <vt:lpstr>募集要件（日本側）</vt:lpstr>
      <vt:lpstr>募集方法及び選考プロセス・スケジュール</vt:lpstr>
      <vt:lpstr>運営団体（主催・共催及び後援・協賛・協力）</vt:lpstr>
      <vt:lpstr>アジア学生会議における責任と保険に関する対策</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2024-09-02T05:11:17Z</cp:lastPrinted>
  <dcterms:created xsi:type="dcterms:W3CDTF">2024-05-24T07:35:17Z</dcterms:created>
  <dcterms:modified xsi:type="dcterms:W3CDTF">2024-11-25T01:11:01Z</dcterms:modified>
</cp:coreProperties>
</file>